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ppt/changesInfos/changesInfo1.xml" ContentType="application/vnd.ms-powerpoint.changesinfo+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61" r:id="rId5"/>
    <p:sldId id="262" r:id="rId6"/>
    <p:sldId id="257" r:id="rId7"/>
    <p:sldId id="264" r:id="rId8"/>
    <p:sldId id="258" r:id="rId9"/>
    <p:sldId id="265" r:id="rId10"/>
    <p:sldId id="259" r:id="rId11"/>
    <p:sldId id="266" r:id="rId12"/>
    <p:sldId id="269" r:id="rId13"/>
    <p:sldId id="270" r:id="rId14"/>
    <p:sldId id="267" r:id="rId15"/>
    <p:sldId id="268" r:id="rId16"/>
    <p:sldId id="26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28D"/>
    <a:srgbClr val="00B286"/>
    <a:srgbClr val="FF5A1F"/>
    <a:srgbClr val="80D8C3"/>
    <a:srgbClr val="7FD8C2"/>
    <a:srgbClr val="FBAE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98F1D1-F3D7-4AF4-B963-FA66CE19B224}" v="23" dt="2025-11-04T09:46:42.7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88" d="100"/>
          <a:sy n="88" d="100"/>
        </p:scale>
        <p:origin x="5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ustomXml" Target="../customXml/item2.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 Id="rId27"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V Prashanth Kumar" userId="56bb7e0d-d349-4945-b419-f69863d8cd39" providerId="ADAL" clId="{EC224BBA-A473-49B3-8B1A-7824C79B2E9C}"/>
    <pc:docChg chg="undo custSel addSld delSld modSld modMainMaster">
      <pc:chgData name="KV Prashanth Kumar" userId="56bb7e0d-d349-4945-b419-f69863d8cd39" providerId="ADAL" clId="{EC224BBA-A473-49B3-8B1A-7824C79B2E9C}" dt="2025-11-04T09:47:12.875" v="222" actId="47"/>
      <pc:docMkLst>
        <pc:docMk/>
      </pc:docMkLst>
      <pc:sldChg chg="addSp delSp modSp mod">
        <pc:chgData name="KV Prashanth Kumar" userId="56bb7e0d-d349-4945-b419-f69863d8cd39" providerId="ADAL" clId="{EC224BBA-A473-49B3-8B1A-7824C79B2E9C}" dt="2025-11-04T09:47:01.992" v="221" actId="29295"/>
        <pc:sldMkLst>
          <pc:docMk/>
          <pc:sldMk cId="3939572518" sldId="256"/>
        </pc:sldMkLst>
        <pc:picChg chg="del mod">
          <ac:chgData name="KV Prashanth Kumar" userId="56bb7e0d-d349-4945-b419-f69863d8cd39" providerId="ADAL" clId="{EC224BBA-A473-49B3-8B1A-7824C79B2E9C}" dt="2025-11-04T09:46:50.448" v="213" actId="478"/>
          <ac:picMkLst>
            <pc:docMk/>
            <pc:sldMk cId="3939572518" sldId="256"/>
            <ac:picMk id="13" creationId="{5B359BB0-4207-66A0-C801-12800A031728}"/>
          </ac:picMkLst>
        </pc:picChg>
        <pc:picChg chg="ord">
          <ac:chgData name="KV Prashanth Kumar" userId="56bb7e0d-d349-4945-b419-f69863d8cd39" providerId="ADAL" clId="{EC224BBA-A473-49B3-8B1A-7824C79B2E9C}" dt="2025-11-04T09:46:52.412" v="214" actId="167"/>
          <ac:picMkLst>
            <pc:docMk/>
            <pc:sldMk cId="3939572518" sldId="256"/>
            <ac:picMk id="15" creationId="{4278F452-3C1C-7B05-2F93-40B7EF7FD679}"/>
          </ac:picMkLst>
        </pc:picChg>
        <pc:picChg chg="add mod ord">
          <ac:chgData name="KV Prashanth Kumar" userId="56bb7e0d-d349-4945-b419-f69863d8cd39" providerId="ADAL" clId="{EC224BBA-A473-49B3-8B1A-7824C79B2E9C}" dt="2025-11-04T09:47:01.992" v="221" actId="29295"/>
          <ac:picMkLst>
            <pc:docMk/>
            <pc:sldMk cId="3939572518" sldId="256"/>
            <ac:picMk id="30" creationId="{A7BB41BD-C3F5-AEBF-285C-3ABC86ECE6A3}"/>
          </ac:picMkLst>
        </pc:picChg>
      </pc:sldChg>
      <pc:sldChg chg="addSp delSp modSp mod modClrScheme chgLayout">
        <pc:chgData name="KV Prashanth Kumar" userId="56bb7e0d-d349-4945-b419-f69863d8cd39" providerId="ADAL" clId="{EC224BBA-A473-49B3-8B1A-7824C79B2E9C}" dt="2025-10-31T08:54:22.942" v="2" actId="478"/>
        <pc:sldMkLst>
          <pc:docMk/>
          <pc:sldMk cId="789804710" sldId="257"/>
        </pc:sldMkLst>
      </pc:sldChg>
      <pc:sldChg chg="addSp delSp modSp mod modClrScheme chgLayout">
        <pc:chgData name="KV Prashanth Kumar" userId="56bb7e0d-d349-4945-b419-f69863d8cd39" providerId="ADAL" clId="{EC224BBA-A473-49B3-8B1A-7824C79B2E9C}" dt="2025-10-31T08:54:39.638" v="6" actId="478"/>
        <pc:sldMkLst>
          <pc:docMk/>
          <pc:sldMk cId="993888469" sldId="258"/>
        </pc:sldMkLst>
      </pc:sldChg>
      <pc:sldChg chg="addSp delSp modSp mod modClrScheme chgLayout">
        <pc:chgData name="KV Prashanth Kumar" userId="56bb7e0d-d349-4945-b419-f69863d8cd39" providerId="ADAL" clId="{EC224BBA-A473-49B3-8B1A-7824C79B2E9C}" dt="2025-10-31T08:54:54.392" v="10" actId="478"/>
        <pc:sldMkLst>
          <pc:docMk/>
          <pc:sldMk cId="2239570336" sldId="259"/>
        </pc:sldMkLst>
      </pc:sldChg>
      <pc:sldChg chg="addSp delSp modSp mod modClrScheme chgLayout">
        <pc:chgData name="KV Prashanth Kumar" userId="56bb7e0d-d349-4945-b419-f69863d8cd39" providerId="ADAL" clId="{EC224BBA-A473-49B3-8B1A-7824C79B2E9C}" dt="2025-10-31T08:55:11.672" v="14" actId="478"/>
        <pc:sldMkLst>
          <pc:docMk/>
          <pc:sldMk cId="1897115006" sldId="260"/>
        </pc:sldMkLst>
      </pc:sldChg>
      <pc:sldChg chg="addSp delSp modSp add del mod">
        <pc:chgData name="KV Prashanth Kumar" userId="56bb7e0d-d349-4945-b419-f69863d8cd39" providerId="ADAL" clId="{EC224BBA-A473-49B3-8B1A-7824C79B2E9C}" dt="2025-11-04T09:47:12.875" v="222" actId="47"/>
        <pc:sldMkLst>
          <pc:docMk/>
          <pc:sldMk cId="4123899015" sldId="261"/>
        </pc:sldMkLst>
        <pc:spChg chg="add del mod ord">
          <ac:chgData name="KV Prashanth Kumar" userId="56bb7e0d-d349-4945-b419-f69863d8cd39" providerId="ADAL" clId="{EC224BBA-A473-49B3-8B1A-7824C79B2E9C}" dt="2025-11-04T09:29:35.157" v="112"/>
          <ac:spMkLst>
            <pc:docMk/>
            <pc:sldMk cId="4123899015" sldId="261"/>
            <ac:spMk id="6" creationId="{7F61FE4F-B478-14CA-8B5A-2811B0252FA6}"/>
          </ac:spMkLst>
        </pc:spChg>
        <pc:spChg chg="add del mod ord">
          <ac:chgData name="KV Prashanth Kumar" userId="56bb7e0d-d349-4945-b419-f69863d8cd39" providerId="ADAL" clId="{EC224BBA-A473-49B3-8B1A-7824C79B2E9C}" dt="2025-11-04T09:29:35.157" v="112"/>
          <ac:spMkLst>
            <pc:docMk/>
            <pc:sldMk cId="4123899015" sldId="261"/>
            <ac:spMk id="7" creationId="{4188B5C3-467B-6FF6-C0BE-89EAB6D573AE}"/>
          </ac:spMkLst>
        </pc:spChg>
        <pc:spChg chg="mod">
          <ac:chgData name="KV Prashanth Kumar" userId="56bb7e0d-d349-4945-b419-f69863d8cd39" providerId="ADAL" clId="{EC224BBA-A473-49B3-8B1A-7824C79B2E9C}" dt="2025-11-04T09:29:27.783" v="111"/>
          <ac:spMkLst>
            <pc:docMk/>
            <pc:sldMk cId="4123899015" sldId="261"/>
            <ac:spMk id="8" creationId="{22F410B3-646E-9E96-930F-2D6C0C882805}"/>
          </ac:spMkLst>
        </pc:spChg>
        <pc:spChg chg="del mod">
          <ac:chgData name="KV Prashanth Kumar" userId="56bb7e0d-d349-4945-b419-f69863d8cd39" providerId="ADAL" clId="{EC224BBA-A473-49B3-8B1A-7824C79B2E9C}" dt="2025-11-04T09:30:23.710" v="122" actId="478"/>
          <ac:spMkLst>
            <pc:docMk/>
            <pc:sldMk cId="4123899015" sldId="261"/>
            <ac:spMk id="10" creationId="{6994FEF5-5AE4-60C0-9DFC-392788E0806A}"/>
          </ac:spMkLst>
        </pc:spChg>
        <pc:spChg chg="add del mod">
          <ac:chgData name="KV Prashanth Kumar" userId="56bb7e0d-d349-4945-b419-f69863d8cd39" providerId="ADAL" clId="{EC224BBA-A473-49B3-8B1A-7824C79B2E9C}" dt="2025-11-04T09:30:21.825" v="120" actId="478"/>
          <ac:spMkLst>
            <pc:docMk/>
            <pc:sldMk cId="4123899015" sldId="261"/>
            <ac:spMk id="11" creationId="{CC7F37E5-2C08-14A9-3E44-626B5F26638F}"/>
          </ac:spMkLst>
        </pc:spChg>
        <pc:spChg chg="del mod">
          <ac:chgData name="KV Prashanth Kumar" userId="56bb7e0d-d349-4945-b419-f69863d8cd39" providerId="ADAL" clId="{EC224BBA-A473-49B3-8B1A-7824C79B2E9C}" dt="2025-11-04T09:30:22.609" v="121" actId="478"/>
          <ac:spMkLst>
            <pc:docMk/>
            <pc:sldMk cId="4123899015" sldId="261"/>
            <ac:spMk id="12" creationId="{23E0EF0A-B02C-7121-80B7-8931EA8C7375}"/>
          </ac:spMkLst>
        </pc:spChg>
        <pc:spChg chg="del">
          <ac:chgData name="KV Prashanth Kumar" userId="56bb7e0d-d349-4945-b419-f69863d8cd39" providerId="ADAL" clId="{EC224BBA-A473-49B3-8B1A-7824C79B2E9C}" dt="2025-11-04T09:13:18.868" v="17" actId="478"/>
          <ac:spMkLst>
            <pc:docMk/>
            <pc:sldMk cId="4123899015" sldId="261"/>
            <ac:spMk id="16" creationId="{EB54B816-0F76-A91F-D710-0648E5AFE226}"/>
          </ac:spMkLst>
        </pc:spChg>
        <pc:spChg chg="del">
          <ac:chgData name="KV Prashanth Kumar" userId="56bb7e0d-d349-4945-b419-f69863d8cd39" providerId="ADAL" clId="{EC224BBA-A473-49B3-8B1A-7824C79B2E9C}" dt="2025-11-04T09:13:18.868" v="17" actId="478"/>
          <ac:spMkLst>
            <pc:docMk/>
            <pc:sldMk cId="4123899015" sldId="261"/>
            <ac:spMk id="17" creationId="{8C4CDFC9-06FE-4F12-AE44-7D032F113565}"/>
          </ac:spMkLst>
        </pc:spChg>
        <pc:spChg chg="mod">
          <ac:chgData name="KV Prashanth Kumar" userId="56bb7e0d-d349-4945-b419-f69863d8cd39" providerId="ADAL" clId="{EC224BBA-A473-49B3-8B1A-7824C79B2E9C}" dt="2025-11-04T09:45:52.041" v="199" actId="27803"/>
          <ac:spMkLst>
            <pc:docMk/>
            <pc:sldMk cId="4123899015" sldId="261"/>
            <ac:spMk id="28" creationId="{6460823C-10F7-CBD7-D3C4-6F878A7EBB0B}"/>
          </ac:spMkLst>
        </pc:spChg>
        <pc:spChg chg="del mod">
          <ac:chgData name="KV Prashanth Kumar" userId="56bb7e0d-d349-4945-b419-f69863d8cd39" providerId="ADAL" clId="{EC224BBA-A473-49B3-8B1A-7824C79B2E9C}" dt="2025-11-04T09:46:15.391" v="205"/>
          <ac:spMkLst>
            <pc:docMk/>
            <pc:sldMk cId="4123899015" sldId="261"/>
            <ac:spMk id="29" creationId="{6460823C-10F7-CBD7-D3C4-6F878A7EBB0B}"/>
          </ac:spMkLst>
        </pc:spChg>
        <pc:picChg chg="add del mod">
          <ac:chgData name="KV Prashanth Kumar" userId="56bb7e0d-d349-4945-b419-f69863d8cd39" providerId="ADAL" clId="{EC224BBA-A473-49B3-8B1A-7824C79B2E9C}" dt="2025-11-04T09:14:38.113" v="24" actId="478"/>
          <ac:picMkLst>
            <pc:docMk/>
            <pc:sldMk cId="4123899015" sldId="261"/>
            <ac:picMk id="3" creationId="{7C5487D2-7397-B2BC-F657-06B604262DAD}"/>
          </ac:picMkLst>
        </pc:picChg>
        <pc:picChg chg="add del mod">
          <ac:chgData name="KV Prashanth Kumar" userId="56bb7e0d-d349-4945-b419-f69863d8cd39" providerId="ADAL" clId="{EC224BBA-A473-49B3-8B1A-7824C79B2E9C}" dt="2025-11-04T09:36:13.252" v="173" actId="21"/>
          <ac:picMkLst>
            <pc:docMk/>
            <pc:sldMk cId="4123899015" sldId="261"/>
            <ac:picMk id="5" creationId="{A6FE108A-4A60-70DC-739D-6D2F25DB6D46}"/>
          </ac:picMkLst>
        </pc:picChg>
        <pc:picChg chg="del">
          <ac:chgData name="KV Prashanth Kumar" userId="56bb7e0d-d349-4945-b419-f69863d8cd39" providerId="ADAL" clId="{EC224BBA-A473-49B3-8B1A-7824C79B2E9C}" dt="2025-11-04T09:13:18.868" v="17" actId="478"/>
          <ac:picMkLst>
            <pc:docMk/>
            <pc:sldMk cId="4123899015" sldId="261"/>
            <ac:picMk id="9" creationId="{84FBCDE1-63D3-E505-B58C-39B2B89EEC86}"/>
          </ac:picMkLst>
        </pc:picChg>
        <pc:picChg chg="del mod ord modCrop">
          <ac:chgData name="KV Prashanth Kumar" userId="56bb7e0d-d349-4945-b419-f69863d8cd39" providerId="ADAL" clId="{EC224BBA-A473-49B3-8B1A-7824C79B2E9C}" dt="2025-11-04T09:46:28.924" v="208" actId="478"/>
          <ac:picMkLst>
            <pc:docMk/>
            <pc:sldMk cId="4123899015" sldId="261"/>
            <ac:picMk id="13" creationId="{836671D5-0EDA-B744-5C69-5EDE2AB0B29B}"/>
          </ac:picMkLst>
        </pc:picChg>
        <pc:picChg chg="del">
          <ac:chgData name="KV Prashanth Kumar" userId="56bb7e0d-d349-4945-b419-f69863d8cd39" providerId="ADAL" clId="{EC224BBA-A473-49B3-8B1A-7824C79B2E9C}" dt="2025-11-04T09:13:18.868" v="17" actId="478"/>
          <ac:picMkLst>
            <pc:docMk/>
            <pc:sldMk cId="4123899015" sldId="261"/>
            <ac:picMk id="15" creationId="{DFDC2646-BA90-9BB3-8B73-95877B15BF63}"/>
          </ac:picMkLst>
        </pc:picChg>
        <pc:picChg chg="add del mod">
          <ac:chgData name="KV Prashanth Kumar" userId="56bb7e0d-d349-4945-b419-f69863d8cd39" providerId="ADAL" clId="{EC224BBA-A473-49B3-8B1A-7824C79B2E9C}" dt="2025-11-04T09:35:22.074" v="159" actId="478"/>
          <ac:picMkLst>
            <pc:docMk/>
            <pc:sldMk cId="4123899015" sldId="261"/>
            <ac:picMk id="18" creationId="{55E24D6D-CFB6-B64F-D943-B4257C01F2C0}"/>
          </ac:picMkLst>
        </pc:picChg>
        <pc:picChg chg="add del mod">
          <ac:chgData name="KV Prashanth Kumar" userId="56bb7e0d-d349-4945-b419-f69863d8cd39" providerId="ADAL" clId="{EC224BBA-A473-49B3-8B1A-7824C79B2E9C}" dt="2025-11-04T09:35:54.410" v="166" actId="21"/>
          <ac:picMkLst>
            <pc:docMk/>
            <pc:sldMk cId="4123899015" sldId="261"/>
            <ac:picMk id="20" creationId="{6460823C-10F7-CBD7-D3C4-6F878A7EBB0B}"/>
          </ac:picMkLst>
        </pc:picChg>
        <pc:picChg chg="add del mod">
          <ac:chgData name="KV Prashanth Kumar" userId="56bb7e0d-d349-4945-b419-f69863d8cd39" providerId="ADAL" clId="{EC224BBA-A473-49B3-8B1A-7824C79B2E9C}" dt="2025-11-04T09:36:13.252" v="173" actId="21"/>
          <ac:picMkLst>
            <pc:docMk/>
            <pc:sldMk cId="4123899015" sldId="261"/>
            <ac:picMk id="21" creationId="{6460823C-10F7-CBD7-D3C4-6F878A7EBB0B}"/>
          </ac:picMkLst>
        </pc:picChg>
        <pc:picChg chg="add del mod ord">
          <ac:chgData name="KV Prashanth Kumar" userId="56bb7e0d-d349-4945-b419-f69863d8cd39" providerId="ADAL" clId="{EC224BBA-A473-49B3-8B1A-7824C79B2E9C}" dt="2025-11-04T09:37:47.149" v="190" actId="21"/>
          <ac:picMkLst>
            <pc:docMk/>
            <pc:sldMk cId="4123899015" sldId="261"/>
            <ac:picMk id="22" creationId="{A6FE108A-4A60-70DC-739D-6D2F25DB6D46}"/>
          </ac:picMkLst>
        </pc:picChg>
        <pc:picChg chg="add del mod">
          <ac:chgData name="KV Prashanth Kumar" userId="56bb7e0d-d349-4945-b419-f69863d8cd39" providerId="ADAL" clId="{EC224BBA-A473-49B3-8B1A-7824C79B2E9C}" dt="2025-11-04T09:45:59.360" v="202" actId="27803"/>
          <ac:picMkLst>
            <pc:docMk/>
            <pc:sldMk cId="4123899015" sldId="261"/>
            <ac:picMk id="23" creationId="{6460823C-10F7-CBD7-D3C4-6F878A7EBB0B}"/>
          </ac:picMkLst>
        </pc:picChg>
        <pc:picChg chg="del">
          <ac:chgData name="KV Prashanth Kumar" userId="56bb7e0d-d349-4945-b419-f69863d8cd39" providerId="ADAL" clId="{EC224BBA-A473-49B3-8B1A-7824C79B2E9C}" dt="2025-11-04T09:13:18.868" v="17" actId="478"/>
          <ac:picMkLst>
            <pc:docMk/>
            <pc:sldMk cId="4123899015" sldId="261"/>
            <ac:picMk id="24" creationId="{F08B1894-61A3-C674-3A7F-833591B6FF14}"/>
          </ac:picMkLst>
        </pc:picChg>
        <pc:picChg chg="add mod">
          <ac:chgData name="KV Prashanth Kumar" userId="56bb7e0d-d349-4945-b419-f69863d8cd39" providerId="ADAL" clId="{EC224BBA-A473-49B3-8B1A-7824C79B2E9C}" dt="2025-11-04T09:37:25.232" v="186" actId="208"/>
          <ac:picMkLst>
            <pc:docMk/>
            <pc:sldMk cId="4123899015" sldId="261"/>
            <ac:picMk id="25" creationId="{2CD2F427-D975-C668-E775-BEF989D6BC8C}"/>
          </ac:picMkLst>
        </pc:picChg>
        <pc:picChg chg="add del mod ord">
          <ac:chgData name="KV Prashanth Kumar" userId="56bb7e0d-d349-4945-b419-f69863d8cd39" providerId="ADAL" clId="{EC224BBA-A473-49B3-8B1A-7824C79B2E9C}" dt="2025-11-04T09:46:15.391" v="205"/>
          <ac:picMkLst>
            <pc:docMk/>
            <pc:sldMk cId="4123899015" sldId="261"/>
            <ac:picMk id="26" creationId="{A6FE108A-4A60-70DC-739D-6D2F25DB6D46}"/>
          </ac:picMkLst>
        </pc:picChg>
        <pc:picChg chg="mod">
          <ac:chgData name="KV Prashanth Kumar" userId="56bb7e0d-d349-4945-b419-f69863d8cd39" providerId="ADAL" clId="{EC224BBA-A473-49B3-8B1A-7824C79B2E9C}" dt="2025-11-04T09:45:39.837" v="198" actId="27803"/>
          <ac:picMkLst>
            <pc:docMk/>
            <pc:sldMk cId="4123899015" sldId="261"/>
            <ac:picMk id="27" creationId="{A6FE108A-4A60-70DC-739D-6D2F25DB6D46}"/>
          </ac:picMkLst>
        </pc:picChg>
        <pc:picChg chg="del mod">
          <ac:chgData name="KV Prashanth Kumar" userId="56bb7e0d-d349-4945-b419-f69863d8cd39" providerId="ADAL" clId="{EC224BBA-A473-49B3-8B1A-7824C79B2E9C}" dt="2025-11-04T09:46:39.413" v="209" actId="21"/>
          <ac:picMkLst>
            <pc:docMk/>
            <pc:sldMk cId="4123899015" sldId="261"/>
            <ac:picMk id="30" creationId="{A7BB41BD-C3F5-AEBF-285C-3ABC86ECE6A3}"/>
          </ac:picMkLst>
        </pc:picChg>
      </pc:sldChg>
      <pc:sldMasterChg chg="modSldLayout">
        <pc:chgData name="KV Prashanth Kumar" userId="56bb7e0d-d349-4945-b419-f69863d8cd39" providerId="ADAL" clId="{EC224BBA-A473-49B3-8B1A-7824C79B2E9C}" dt="2025-10-31T08:55:14.927" v="15"/>
        <pc:sldMasterMkLst>
          <pc:docMk/>
          <pc:sldMasterMk cId="2955829145" sldId="2147483648"/>
        </pc:sldMasterMkLst>
        <pc:sldLayoutChg chg="addSp modSp">
          <pc:chgData name="KV Prashanth Kumar" userId="56bb7e0d-d349-4945-b419-f69863d8cd39" providerId="ADAL" clId="{EC224BBA-A473-49B3-8B1A-7824C79B2E9C}" dt="2025-10-31T08:54:25.373" v="3"/>
          <pc:sldLayoutMkLst>
            <pc:docMk/>
            <pc:sldMasterMk cId="2955829145" sldId="2147483648"/>
            <pc:sldLayoutMk cId="22158875" sldId="2147483650"/>
          </pc:sldLayoutMkLst>
          <pc:picChg chg="add mod">
            <ac:chgData name="KV Prashanth Kumar" userId="56bb7e0d-d349-4945-b419-f69863d8cd39" providerId="ADAL" clId="{EC224BBA-A473-49B3-8B1A-7824C79B2E9C}" dt="2025-10-31T08:54:25.373" v="3"/>
            <ac:picMkLst>
              <pc:docMk/>
              <pc:sldMasterMk cId="2955829145" sldId="2147483648"/>
              <pc:sldLayoutMk cId="22158875" sldId="2147483650"/>
              <ac:picMk id="7" creationId="{60C6358A-3555-FF0B-B52E-C8237F9AB2B0}"/>
            </ac:picMkLst>
          </pc:picChg>
        </pc:sldLayoutChg>
        <pc:sldLayoutChg chg="addSp modSp">
          <pc:chgData name="KV Prashanth Kumar" userId="56bb7e0d-d349-4945-b419-f69863d8cd39" providerId="ADAL" clId="{EC224BBA-A473-49B3-8B1A-7824C79B2E9C}" dt="2025-10-31T08:54:43.274" v="7"/>
          <pc:sldLayoutMkLst>
            <pc:docMk/>
            <pc:sldMasterMk cId="2955829145" sldId="2147483648"/>
            <pc:sldLayoutMk cId="4092233422" sldId="2147483651"/>
          </pc:sldLayoutMkLst>
          <pc:picChg chg="add mod">
            <ac:chgData name="KV Prashanth Kumar" userId="56bb7e0d-d349-4945-b419-f69863d8cd39" providerId="ADAL" clId="{EC224BBA-A473-49B3-8B1A-7824C79B2E9C}" dt="2025-10-31T08:54:43.274" v="7"/>
            <ac:picMkLst>
              <pc:docMk/>
              <pc:sldMasterMk cId="2955829145" sldId="2147483648"/>
              <pc:sldLayoutMk cId="4092233422" sldId="2147483651"/>
              <ac:picMk id="27" creationId="{5FF7BB48-1696-7AEA-410A-A9893F8B6BF3}"/>
            </ac:picMkLst>
          </pc:picChg>
        </pc:sldLayoutChg>
        <pc:sldLayoutChg chg="addSp modSp">
          <pc:chgData name="KV Prashanth Kumar" userId="56bb7e0d-d349-4945-b419-f69863d8cd39" providerId="ADAL" clId="{EC224BBA-A473-49B3-8B1A-7824C79B2E9C}" dt="2025-10-31T08:54:57.290" v="11"/>
          <pc:sldLayoutMkLst>
            <pc:docMk/>
            <pc:sldMasterMk cId="2955829145" sldId="2147483648"/>
            <pc:sldLayoutMk cId="853024625" sldId="2147483652"/>
          </pc:sldLayoutMkLst>
          <pc:picChg chg="add mod">
            <ac:chgData name="KV Prashanth Kumar" userId="56bb7e0d-d349-4945-b419-f69863d8cd39" providerId="ADAL" clId="{EC224BBA-A473-49B3-8B1A-7824C79B2E9C}" dt="2025-10-31T08:54:57.290" v="11"/>
            <ac:picMkLst>
              <pc:docMk/>
              <pc:sldMasterMk cId="2955829145" sldId="2147483648"/>
              <pc:sldLayoutMk cId="853024625" sldId="2147483652"/>
              <ac:picMk id="8" creationId="{E8E47075-70A7-86D3-103D-27165F60D099}"/>
            </ac:picMkLst>
          </pc:picChg>
        </pc:sldLayoutChg>
        <pc:sldLayoutChg chg="addSp modSp">
          <pc:chgData name="KV Prashanth Kumar" userId="56bb7e0d-d349-4945-b419-f69863d8cd39" providerId="ADAL" clId="{EC224BBA-A473-49B3-8B1A-7824C79B2E9C}" dt="2025-10-31T08:55:14.927" v="15"/>
          <pc:sldLayoutMkLst>
            <pc:docMk/>
            <pc:sldMasterMk cId="2955829145" sldId="2147483648"/>
            <pc:sldLayoutMk cId="3298836394" sldId="2147483653"/>
          </pc:sldLayoutMkLst>
          <pc:picChg chg="add mod">
            <ac:chgData name="KV Prashanth Kumar" userId="56bb7e0d-d349-4945-b419-f69863d8cd39" providerId="ADAL" clId="{EC224BBA-A473-49B3-8B1A-7824C79B2E9C}" dt="2025-10-31T08:55:14.927" v="15"/>
            <ac:picMkLst>
              <pc:docMk/>
              <pc:sldMasterMk cId="2955829145" sldId="2147483648"/>
              <pc:sldLayoutMk cId="3298836394" sldId="2147483653"/>
              <ac:picMk id="10" creationId="{8FF99FEB-F6BD-6E19-C111-F50573D86E6E}"/>
            </ac:picMkLst>
          </pc:pic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222EE-FC21-F575-8963-67AA1FFC9B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83A7DBE7-EBC9-2BDE-007A-B6CB011D11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D26B167-F6DE-B0F8-085F-91C0A2D8F5DB}"/>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5" name="Footer Placeholder 4">
            <a:extLst>
              <a:ext uri="{FF2B5EF4-FFF2-40B4-BE49-F238E27FC236}">
                <a16:creationId xmlns:a16="http://schemas.microsoft.com/office/drawing/2014/main" id="{F201400B-5DF7-8288-CED3-7A1060D0B43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BB309C3-F32F-907C-64A5-5E5D38FBCAF9}"/>
              </a:ext>
            </a:extLst>
          </p:cNvPr>
          <p:cNvSpPr>
            <a:spLocks noGrp="1"/>
          </p:cNvSpPr>
          <p:nvPr>
            <p:ph type="sldNum" sz="quarter" idx="12"/>
          </p:nvPr>
        </p:nvSpPr>
        <p:spPr/>
        <p:txBody>
          <a:bodyPr/>
          <a:lstStyle/>
          <a:p>
            <a:fld id="{E9AD95F5-F1AA-4970-A9C2-B697CA97D555}" type="slidenum">
              <a:rPr lang="en-IN" smtClean="0"/>
              <a:t>‹#›</a:t>
            </a:fld>
            <a:endParaRPr lang="en-IN"/>
          </a:p>
        </p:txBody>
      </p:sp>
    </p:spTree>
    <p:extLst>
      <p:ext uri="{BB962C8B-B14F-4D97-AF65-F5344CB8AC3E}">
        <p14:creationId xmlns:p14="http://schemas.microsoft.com/office/powerpoint/2010/main" val="3609692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111E5-017D-72FA-4CFE-88EE14707848}"/>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2C310B0-3FEB-39C5-7356-5147DB5899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0D6497F-A32B-05CC-F636-6D4A02D2EB29}"/>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5" name="Footer Placeholder 4">
            <a:extLst>
              <a:ext uri="{FF2B5EF4-FFF2-40B4-BE49-F238E27FC236}">
                <a16:creationId xmlns:a16="http://schemas.microsoft.com/office/drawing/2014/main" id="{7ABE9C33-E70B-A414-97EC-716B7ECBFB0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3D94EEF-44A3-E303-4799-3C142FDE16DD}"/>
              </a:ext>
            </a:extLst>
          </p:cNvPr>
          <p:cNvSpPr>
            <a:spLocks noGrp="1"/>
          </p:cNvSpPr>
          <p:nvPr>
            <p:ph type="sldNum" sz="quarter" idx="12"/>
          </p:nvPr>
        </p:nvSpPr>
        <p:spPr/>
        <p:txBody>
          <a:bodyPr/>
          <a:lstStyle/>
          <a:p>
            <a:fld id="{E9AD95F5-F1AA-4970-A9C2-B697CA97D555}" type="slidenum">
              <a:rPr lang="en-IN" smtClean="0"/>
              <a:t>‹#›</a:t>
            </a:fld>
            <a:endParaRPr lang="en-IN"/>
          </a:p>
        </p:txBody>
      </p:sp>
    </p:spTree>
    <p:extLst>
      <p:ext uri="{BB962C8B-B14F-4D97-AF65-F5344CB8AC3E}">
        <p14:creationId xmlns:p14="http://schemas.microsoft.com/office/powerpoint/2010/main" val="1101653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014A93-0FF0-EEE9-E18D-21FDDE59DA5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14ED12A-5062-D172-AFE0-D001D9D8CB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E4475AF-310E-2A48-FF1A-622E99DDC917}"/>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5" name="Footer Placeholder 4">
            <a:extLst>
              <a:ext uri="{FF2B5EF4-FFF2-40B4-BE49-F238E27FC236}">
                <a16:creationId xmlns:a16="http://schemas.microsoft.com/office/drawing/2014/main" id="{222951AA-68DA-42FB-C03C-A443D20E6C4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DEBB3D6-AD82-57F8-C10C-6C965779C4F2}"/>
              </a:ext>
            </a:extLst>
          </p:cNvPr>
          <p:cNvSpPr>
            <a:spLocks noGrp="1"/>
          </p:cNvSpPr>
          <p:nvPr>
            <p:ph type="sldNum" sz="quarter" idx="12"/>
          </p:nvPr>
        </p:nvSpPr>
        <p:spPr/>
        <p:txBody>
          <a:bodyPr/>
          <a:lstStyle/>
          <a:p>
            <a:fld id="{E9AD95F5-F1AA-4970-A9C2-B697CA97D555}" type="slidenum">
              <a:rPr lang="en-IN" smtClean="0"/>
              <a:t>‹#›</a:t>
            </a:fld>
            <a:endParaRPr lang="en-IN"/>
          </a:p>
        </p:txBody>
      </p:sp>
    </p:spTree>
    <p:extLst>
      <p:ext uri="{BB962C8B-B14F-4D97-AF65-F5344CB8AC3E}">
        <p14:creationId xmlns:p14="http://schemas.microsoft.com/office/powerpoint/2010/main" val="2303415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A5E75-9E37-DAE6-8B15-BF365BDF8B4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6D76A52-EE07-38F6-E34C-1E0760CB944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14075A8-720B-75B3-B9F0-FB291EFAEA04}"/>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5" name="Footer Placeholder 4">
            <a:extLst>
              <a:ext uri="{FF2B5EF4-FFF2-40B4-BE49-F238E27FC236}">
                <a16:creationId xmlns:a16="http://schemas.microsoft.com/office/drawing/2014/main" id="{9D94BBB2-A682-54BB-53C6-7F5268398DCA}"/>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a:extLst>
              <a:ext uri="{FF2B5EF4-FFF2-40B4-BE49-F238E27FC236}">
                <a16:creationId xmlns:a16="http://schemas.microsoft.com/office/drawing/2014/main" id="{54A58E81-5C8F-2024-84FA-EC692FDC1B42}"/>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383510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92057-BA79-C7F3-25C2-CD9B45F5199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B80E296-5EFD-AC76-19A4-2FDCE5AB8C2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DDA69E3-D9FD-36A6-5774-45E0F15B1012}"/>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5" name="Footer Placeholder 4">
            <a:extLst>
              <a:ext uri="{FF2B5EF4-FFF2-40B4-BE49-F238E27FC236}">
                <a16:creationId xmlns:a16="http://schemas.microsoft.com/office/drawing/2014/main" id="{108B5634-B344-F4A3-DE6F-71A9AEEBEDF6}"/>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a:extLst>
              <a:ext uri="{FF2B5EF4-FFF2-40B4-BE49-F238E27FC236}">
                <a16:creationId xmlns:a16="http://schemas.microsoft.com/office/drawing/2014/main" id="{77E38317-A265-B690-D4E4-62869405672B}"/>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2829306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F2461-4B1A-98B2-D488-A7959BDEF8A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C0FE74B-5013-E92B-82E1-FCC249F3E01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14F8A7-B9E5-FAC7-C96A-24BE888D5909}"/>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5" name="Footer Placeholder 4">
            <a:extLst>
              <a:ext uri="{FF2B5EF4-FFF2-40B4-BE49-F238E27FC236}">
                <a16:creationId xmlns:a16="http://schemas.microsoft.com/office/drawing/2014/main" id="{4A2C941D-C2F3-0E28-22AD-31EE602186FA}"/>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a:extLst>
              <a:ext uri="{FF2B5EF4-FFF2-40B4-BE49-F238E27FC236}">
                <a16:creationId xmlns:a16="http://schemas.microsoft.com/office/drawing/2014/main" id="{96D44857-AD01-51F2-E3D2-BB001B60E5DF}"/>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3585850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50A70-F4BF-95BF-68D6-3BFE8035E86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431639B5-72CA-2B70-A573-C7980496FB48}"/>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CB77DDE-4FCA-1B43-6FB0-311B6B9C35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E4E659E1-334E-338D-F517-9B360E812987}"/>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6" name="Footer Placeholder 5">
            <a:extLst>
              <a:ext uri="{FF2B5EF4-FFF2-40B4-BE49-F238E27FC236}">
                <a16:creationId xmlns:a16="http://schemas.microsoft.com/office/drawing/2014/main" id="{5807CA3C-8F85-8A8E-5986-F16030258EBD}"/>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7" name="Slide Number Placeholder 6">
            <a:extLst>
              <a:ext uri="{FF2B5EF4-FFF2-40B4-BE49-F238E27FC236}">
                <a16:creationId xmlns:a16="http://schemas.microsoft.com/office/drawing/2014/main" id="{BEEA4D57-24AA-1FFE-3F50-285C2E8B8300}"/>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2329618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66EF2-298C-296A-251A-8ED5CAB7107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188D829-7DE0-8D96-A350-935AC6F701E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305748-358B-DDF2-E8E9-582C0C2C8C0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80AAF38-0944-B78E-8B08-74577EDE381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41A6F7-8E52-40E6-F7A2-16CFFF5D0F1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E947CA5-F2A3-B8B2-0BD2-80B5009BACCA}"/>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8" name="Footer Placeholder 7">
            <a:extLst>
              <a:ext uri="{FF2B5EF4-FFF2-40B4-BE49-F238E27FC236}">
                <a16:creationId xmlns:a16="http://schemas.microsoft.com/office/drawing/2014/main" id="{3AE5017D-7B73-CD36-F646-9A7098C226B4}"/>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9" name="Slide Number Placeholder 8">
            <a:extLst>
              <a:ext uri="{FF2B5EF4-FFF2-40B4-BE49-F238E27FC236}">
                <a16:creationId xmlns:a16="http://schemas.microsoft.com/office/drawing/2014/main" id="{C56A8548-5F2E-5A7F-EF47-3F6834DCBC69}"/>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22504259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5A12B-877E-6526-E90C-29D0DD8313D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0C9E2E9D-FE16-303D-4763-DFEFFB44117A}"/>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4" name="Footer Placeholder 3">
            <a:extLst>
              <a:ext uri="{FF2B5EF4-FFF2-40B4-BE49-F238E27FC236}">
                <a16:creationId xmlns:a16="http://schemas.microsoft.com/office/drawing/2014/main" id="{E9879D8D-5E22-1BBF-C2EB-4C92B3053179}"/>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5" name="Slide Number Placeholder 4">
            <a:extLst>
              <a:ext uri="{FF2B5EF4-FFF2-40B4-BE49-F238E27FC236}">
                <a16:creationId xmlns:a16="http://schemas.microsoft.com/office/drawing/2014/main" id="{48A52B30-DE4E-C341-5EEC-C46C6562D0C8}"/>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3739519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C8B331-6800-E874-2E19-43A7A72E11D2}"/>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3" name="Footer Placeholder 2">
            <a:extLst>
              <a:ext uri="{FF2B5EF4-FFF2-40B4-BE49-F238E27FC236}">
                <a16:creationId xmlns:a16="http://schemas.microsoft.com/office/drawing/2014/main" id="{78DC77BA-8FA4-C65A-AD00-FF4CE4BB65C9}"/>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4" name="Slide Number Placeholder 3">
            <a:extLst>
              <a:ext uri="{FF2B5EF4-FFF2-40B4-BE49-F238E27FC236}">
                <a16:creationId xmlns:a16="http://schemas.microsoft.com/office/drawing/2014/main" id="{50AC59F4-D728-1B79-8C40-1C695DE56546}"/>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1455116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B2A8D-2407-8AA0-CD59-7E920C8CDE8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8476926-7D5B-1CC6-A6C2-D88F28BD18A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A3B7457C-615E-1B86-45CE-25FEEB76E4C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982DE3-8A39-0C87-49D9-B05AA7E3F11E}"/>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6" name="Footer Placeholder 5">
            <a:extLst>
              <a:ext uri="{FF2B5EF4-FFF2-40B4-BE49-F238E27FC236}">
                <a16:creationId xmlns:a16="http://schemas.microsoft.com/office/drawing/2014/main" id="{318F4B1E-28E3-E079-F45B-B1CE038D6D23}"/>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7" name="Slide Number Placeholder 6">
            <a:extLst>
              <a:ext uri="{FF2B5EF4-FFF2-40B4-BE49-F238E27FC236}">
                <a16:creationId xmlns:a16="http://schemas.microsoft.com/office/drawing/2014/main" id="{89ED3031-1A09-8421-463B-F316A4B94F1F}"/>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2866376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BC031-FDDE-3518-0EA5-BA838EB6008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6497A6C-A8AF-BBCB-21B9-7EE69F5840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0BAF779-CE57-7517-59DB-4FD1682AA69C}"/>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5" name="Footer Placeholder 4">
            <a:extLst>
              <a:ext uri="{FF2B5EF4-FFF2-40B4-BE49-F238E27FC236}">
                <a16:creationId xmlns:a16="http://schemas.microsoft.com/office/drawing/2014/main" id="{FF3E6317-D8BC-2685-58B8-FA8F481E4E3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37A4ACB-B412-FC13-98EE-7FD6489817A3}"/>
              </a:ext>
            </a:extLst>
          </p:cNvPr>
          <p:cNvSpPr>
            <a:spLocks noGrp="1"/>
          </p:cNvSpPr>
          <p:nvPr>
            <p:ph type="sldNum" sz="quarter" idx="12"/>
          </p:nvPr>
        </p:nvSpPr>
        <p:spPr/>
        <p:txBody>
          <a:bodyPr/>
          <a:lstStyle/>
          <a:p>
            <a:fld id="{E9AD95F5-F1AA-4970-A9C2-B697CA97D555}" type="slidenum">
              <a:rPr lang="en-IN" smtClean="0"/>
              <a:t>‹#›</a:t>
            </a:fld>
            <a:endParaRPr lang="en-IN"/>
          </a:p>
        </p:txBody>
      </p:sp>
      <p:pic>
        <p:nvPicPr>
          <p:cNvPr id="7" name="Graphic 6">
            <a:extLst>
              <a:ext uri="{FF2B5EF4-FFF2-40B4-BE49-F238E27FC236}">
                <a16:creationId xmlns:a16="http://schemas.microsoft.com/office/drawing/2014/main" id="{60C6358A-3555-FF0B-B52E-C8237F9AB2B0}"/>
              </a:ext>
            </a:extLst>
          </p:cNvPr>
          <p:cNvPicPr>
            <a:picLocks noChangeAspect="1"/>
          </p:cNvPicPr>
          <p:nvPr userDrawn="1"/>
        </p:nvPicPr>
        <p:blipFill>
          <a:blip r:embed="rId2">
            <a:extLst>
              <a:ext uri="{96DAC541-7B7A-43D3-8B79-37D633B846F1}">
                <asvg:svgBlip xmlns:asvg="http://schemas.microsoft.com/office/drawing/2016/SVG/main" r:embed="rId3"/>
              </a:ext>
            </a:extLst>
          </a:blip>
          <a:srcRect l="25809" t="31348" b="31348"/>
          <a:stretch>
            <a:fillRect/>
          </a:stretch>
        </p:blipFill>
        <p:spPr>
          <a:xfrm>
            <a:off x="-1" y="-1"/>
            <a:ext cx="8479093" cy="6858001"/>
          </a:xfrm>
          <a:prstGeom prst="rect">
            <a:avLst/>
          </a:prstGeom>
        </p:spPr>
      </p:pic>
    </p:spTree>
    <p:extLst>
      <p:ext uri="{BB962C8B-B14F-4D97-AF65-F5344CB8AC3E}">
        <p14:creationId xmlns:p14="http://schemas.microsoft.com/office/powerpoint/2010/main" val="22158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5819F-A349-9B9A-CC42-4BF339F608F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BC91493-E5A1-95D6-F872-A7234281DC9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5BFD4E7-C49F-3037-A568-FF1FB26A731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8E34BD-A3A9-96E5-82A9-290CF68A27BD}"/>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6" name="Footer Placeholder 5">
            <a:extLst>
              <a:ext uri="{FF2B5EF4-FFF2-40B4-BE49-F238E27FC236}">
                <a16:creationId xmlns:a16="http://schemas.microsoft.com/office/drawing/2014/main" id="{8F652E8F-2E82-6948-8CE7-5B6D39557138}"/>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7" name="Slide Number Placeholder 6">
            <a:extLst>
              <a:ext uri="{FF2B5EF4-FFF2-40B4-BE49-F238E27FC236}">
                <a16:creationId xmlns:a16="http://schemas.microsoft.com/office/drawing/2014/main" id="{D42413AE-4401-1142-6912-639DC799A430}"/>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13429838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5F326-5DC8-76CE-FC35-2C36DF7071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C4C43765-F582-EC5C-6A1F-D8660A1BFFC3}"/>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0EB1274-12EB-4290-DB07-7685765CDD1B}"/>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5" name="Footer Placeholder 4">
            <a:extLst>
              <a:ext uri="{FF2B5EF4-FFF2-40B4-BE49-F238E27FC236}">
                <a16:creationId xmlns:a16="http://schemas.microsoft.com/office/drawing/2014/main" id="{8B3B9A49-5FBE-9A78-D9FF-B4BF3FD658B7}"/>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a:extLst>
              <a:ext uri="{FF2B5EF4-FFF2-40B4-BE49-F238E27FC236}">
                <a16:creationId xmlns:a16="http://schemas.microsoft.com/office/drawing/2014/main" id="{4E27AC1E-86FF-7395-82D4-F7AB167B7C7C}"/>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38338494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7FC82F-A80F-A8DE-D5CE-EAEA31074A84}"/>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C83CDC6-9585-2E60-FDA9-FD6657044E4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30B5097-5F4D-55DD-811A-597541494690}"/>
              </a:ext>
            </a:extLst>
          </p:cNvPr>
          <p:cNvSpPr>
            <a:spLocks noGrp="1"/>
          </p:cNvSpPr>
          <p:nvPr>
            <p:ph type="dt" sz="half" idx="10"/>
          </p:nvPr>
        </p:nvSpPr>
        <p:spPr>
          <a:xfrm>
            <a:off x="838200" y="6356350"/>
            <a:ext cx="2743200" cy="365125"/>
          </a:xfrm>
          <a:prstGeom prst="rect">
            <a:avLst/>
          </a:prstGeom>
        </p:spPr>
        <p:txBody>
          <a:bodyPr/>
          <a:lstStyle/>
          <a:p>
            <a:fld id="{E0848580-6F7C-401D-B16B-4A11A9926109}" type="datetimeFigureOut">
              <a:rPr lang="en-IN" smtClean="0"/>
              <a:t>05-02-2026</a:t>
            </a:fld>
            <a:endParaRPr lang="en-IN"/>
          </a:p>
        </p:txBody>
      </p:sp>
      <p:sp>
        <p:nvSpPr>
          <p:cNvPr id="5" name="Footer Placeholder 4">
            <a:extLst>
              <a:ext uri="{FF2B5EF4-FFF2-40B4-BE49-F238E27FC236}">
                <a16:creationId xmlns:a16="http://schemas.microsoft.com/office/drawing/2014/main" id="{A7174656-A8CA-F90B-C7EB-DA00D40D251E}"/>
              </a:ext>
            </a:extLst>
          </p:cNvPr>
          <p:cNvSpPr>
            <a:spLocks noGrp="1"/>
          </p:cNvSpPr>
          <p:nvPr>
            <p:ph type="ftr" sz="quarter" idx="11"/>
          </p:nvPr>
        </p:nvSpPr>
        <p:spPr>
          <a:xfrm>
            <a:off x="4038600" y="6356350"/>
            <a:ext cx="4114800" cy="365125"/>
          </a:xfrm>
          <a:prstGeom prst="rect">
            <a:avLst/>
          </a:prstGeom>
        </p:spPr>
        <p:txBody>
          <a:bodyPr/>
          <a:lstStyle/>
          <a:p>
            <a:endParaRPr lang="en-IN"/>
          </a:p>
        </p:txBody>
      </p:sp>
      <p:sp>
        <p:nvSpPr>
          <p:cNvPr id="6" name="Slide Number Placeholder 5">
            <a:extLst>
              <a:ext uri="{FF2B5EF4-FFF2-40B4-BE49-F238E27FC236}">
                <a16:creationId xmlns:a16="http://schemas.microsoft.com/office/drawing/2014/main" id="{05428455-A4D8-5028-1900-EB0526EBF6E2}"/>
              </a:ext>
            </a:extLst>
          </p:cNvPr>
          <p:cNvSpPr>
            <a:spLocks noGrp="1"/>
          </p:cNvSpPr>
          <p:nvPr>
            <p:ph type="sldNum" sz="quarter" idx="12"/>
          </p:nvPr>
        </p:nvSpPr>
        <p:spPr>
          <a:xfrm>
            <a:off x="8610600" y="6356350"/>
            <a:ext cx="2743200" cy="365125"/>
          </a:xfrm>
          <a:prstGeom prst="rect">
            <a:avLst/>
          </a:prstGeom>
        </p:spPr>
        <p:txBody>
          <a:bodyPr/>
          <a:lstStyle/>
          <a:p>
            <a:fld id="{4CE46DAB-F03F-48E2-8EF7-8867B4AB7CEB}" type="slidenum">
              <a:rPr lang="en-IN" smtClean="0"/>
              <a:t>‹#›</a:t>
            </a:fld>
            <a:endParaRPr lang="en-IN"/>
          </a:p>
        </p:txBody>
      </p:sp>
    </p:spTree>
    <p:extLst>
      <p:ext uri="{BB962C8B-B14F-4D97-AF65-F5344CB8AC3E}">
        <p14:creationId xmlns:p14="http://schemas.microsoft.com/office/powerpoint/2010/main" val="36682414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41692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3962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161943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145828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14767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25983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2729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07307-60BE-3B18-B1C1-A2056A007F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0EC3749-2E0E-EB91-C5A3-1676965B219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C58A36-17C1-B51D-F089-075B0832DFC9}"/>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5" name="Footer Placeholder 4">
            <a:extLst>
              <a:ext uri="{FF2B5EF4-FFF2-40B4-BE49-F238E27FC236}">
                <a16:creationId xmlns:a16="http://schemas.microsoft.com/office/drawing/2014/main" id="{561D8B6D-E8D2-E60D-AB7A-EAE225B1358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D8EB190-36B2-666B-22FB-B14DC4A2E95C}"/>
              </a:ext>
            </a:extLst>
          </p:cNvPr>
          <p:cNvSpPr>
            <a:spLocks noGrp="1"/>
          </p:cNvSpPr>
          <p:nvPr>
            <p:ph type="sldNum" sz="quarter" idx="12"/>
          </p:nvPr>
        </p:nvSpPr>
        <p:spPr/>
        <p:txBody>
          <a:bodyPr/>
          <a:lstStyle/>
          <a:p>
            <a:fld id="{E9AD95F5-F1AA-4970-A9C2-B697CA97D555}" type="slidenum">
              <a:rPr lang="en-IN" smtClean="0"/>
              <a:t>‹#›</a:t>
            </a:fld>
            <a:endParaRPr lang="en-IN"/>
          </a:p>
        </p:txBody>
      </p:sp>
      <p:pic>
        <p:nvPicPr>
          <p:cNvPr id="27" name="Graphic 26">
            <a:extLst>
              <a:ext uri="{FF2B5EF4-FFF2-40B4-BE49-F238E27FC236}">
                <a16:creationId xmlns:a16="http://schemas.microsoft.com/office/drawing/2014/main" id="{5FF7BB48-1696-7AEA-410A-A9893F8B6B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402792" y="-1"/>
            <a:ext cx="2789208" cy="3965905"/>
          </a:xfrm>
          <a:prstGeom prst="rect">
            <a:avLst/>
          </a:prstGeom>
        </p:spPr>
      </p:pic>
    </p:spTree>
    <p:extLst>
      <p:ext uri="{BB962C8B-B14F-4D97-AF65-F5344CB8AC3E}">
        <p14:creationId xmlns:p14="http://schemas.microsoft.com/office/powerpoint/2010/main" val="40922334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34080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347253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361442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52184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0438E-0BBD-F82A-43F5-FB6EF489A02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C3EF3EF8-D686-5FD6-A853-B678D56EAF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3317CDBB-64D7-7911-9936-28EF573BAE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660472B-5B36-2DAB-E0A6-E20849CEE242}"/>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6" name="Footer Placeholder 5">
            <a:extLst>
              <a:ext uri="{FF2B5EF4-FFF2-40B4-BE49-F238E27FC236}">
                <a16:creationId xmlns:a16="http://schemas.microsoft.com/office/drawing/2014/main" id="{45480A7B-941E-4DF2-4DB2-4C22E48FFBBE}"/>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EAF6AC1-176C-EBE5-8FEB-4A3A8F60930F}"/>
              </a:ext>
            </a:extLst>
          </p:cNvPr>
          <p:cNvSpPr>
            <a:spLocks noGrp="1"/>
          </p:cNvSpPr>
          <p:nvPr>
            <p:ph type="sldNum" sz="quarter" idx="12"/>
          </p:nvPr>
        </p:nvSpPr>
        <p:spPr/>
        <p:txBody>
          <a:bodyPr/>
          <a:lstStyle/>
          <a:p>
            <a:fld id="{E9AD95F5-F1AA-4970-A9C2-B697CA97D555}" type="slidenum">
              <a:rPr lang="en-IN" smtClean="0"/>
              <a:t>‹#›</a:t>
            </a:fld>
            <a:endParaRPr lang="en-IN"/>
          </a:p>
        </p:txBody>
      </p:sp>
      <p:pic>
        <p:nvPicPr>
          <p:cNvPr id="8" name="Graphic 7">
            <a:extLst>
              <a:ext uri="{FF2B5EF4-FFF2-40B4-BE49-F238E27FC236}">
                <a16:creationId xmlns:a16="http://schemas.microsoft.com/office/drawing/2014/main" id="{E8E47075-70A7-86D3-103D-27165F60D0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3697883"/>
            <a:ext cx="2222500" cy="3160117"/>
          </a:xfrm>
          <a:prstGeom prst="rect">
            <a:avLst/>
          </a:prstGeom>
        </p:spPr>
      </p:pic>
    </p:spTree>
    <p:extLst>
      <p:ext uri="{BB962C8B-B14F-4D97-AF65-F5344CB8AC3E}">
        <p14:creationId xmlns:p14="http://schemas.microsoft.com/office/powerpoint/2010/main" val="853024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EC79E-DE25-15C5-497B-D6B68B8197E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19A0597-3F9A-AAA5-1EB3-DA966E682F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52D126-028A-6BD5-22C3-5FBE0CC348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C4C158A-B1B1-CBF2-BD09-B224DA2FCC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5C4F17-62C2-A067-0AAD-007FE2C72B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12054165-B0FD-5E87-23CC-3006AFAE8679}"/>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8" name="Footer Placeholder 7">
            <a:extLst>
              <a:ext uri="{FF2B5EF4-FFF2-40B4-BE49-F238E27FC236}">
                <a16:creationId xmlns:a16="http://schemas.microsoft.com/office/drawing/2014/main" id="{8FC17E99-2C81-B426-B748-5D11B23EC2A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CC7D7EAD-C4DB-A701-B6E5-3D88754AC7AC}"/>
              </a:ext>
            </a:extLst>
          </p:cNvPr>
          <p:cNvSpPr>
            <a:spLocks noGrp="1"/>
          </p:cNvSpPr>
          <p:nvPr>
            <p:ph type="sldNum" sz="quarter" idx="12"/>
          </p:nvPr>
        </p:nvSpPr>
        <p:spPr/>
        <p:txBody>
          <a:bodyPr/>
          <a:lstStyle/>
          <a:p>
            <a:fld id="{E9AD95F5-F1AA-4970-A9C2-B697CA97D555}" type="slidenum">
              <a:rPr lang="en-IN" smtClean="0"/>
              <a:t>‹#›</a:t>
            </a:fld>
            <a:endParaRPr lang="en-IN"/>
          </a:p>
        </p:txBody>
      </p:sp>
      <p:pic>
        <p:nvPicPr>
          <p:cNvPr id="10" name="Graphic 9">
            <a:extLst>
              <a:ext uri="{FF2B5EF4-FFF2-40B4-BE49-F238E27FC236}">
                <a16:creationId xmlns:a16="http://schemas.microsoft.com/office/drawing/2014/main" id="{8FF99FEB-F6BD-6E19-C111-F50573D86E6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11765" y="1203672"/>
            <a:ext cx="3980235" cy="5654328"/>
          </a:xfrm>
          <a:prstGeom prst="rect">
            <a:avLst/>
          </a:prstGeom>
        </p:spPr>
      </p:pic>
    </p:spTree>
    <p:extLst>
      <p:ext uri="{BB962C8B-B14F-4D97-AF65-F5344CB8AC3E}">
        <p14:creationId xmlns:p14="http://schemas.microsoft.com/office/powerpoint/2010/main" val="3298836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78E35-53DD-2038-CF57-169854F11EF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72D3267E-A564-534E-EB15-8C5F2CA128D4}"/>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4" name="Footer Placeholder 3">
            <a:extLst>
              <a:ext uri="{FF2B5EF4-FFF2-40B4-BE49-F238E27FC236}">
                <a16:creationId xmlns:a16="http://schemas.microsoft.com/office/drawing/2014/main" id="{8983417F-A276-21CB-EADC-F8E537814029}"/>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6D4F1F0-E96B-AEE7-0407-404AA814E96B}"/>
              </a:ext>
            </a:extLst>
          </p:cNvPr>
          <p:cNvSpPr>
            <a:spLocks noGrp="1"/>
          </p:cNvSpPr>
          <p:nvPr>
            <p:ph type="sldNum" sz="quarter" idx="12"/>
          </p:nvPr>
        </p:nvSpPr>
        <p:spPr/>
        <p:txBody>
          <a:bodyPr/>
          <a:lstStyle/>
          <a:p>
            <a:fld id="{E9AD95F5-F1AA-4970-A9C2-B697CA97D555}" type="slidenum">
              <a:rPr lang="en-IN" smtClean="0"/>
              <a:t>‹#›</a:t>
            </a:fld>
            <a:endParaRPr lang="en-IN"/>
          </a:p>
        </p:txBody>
      </p:sp>
    </p:spTree>
    <p:extLst>
      <p:ext uri="{BB962C8B-B14F-4D97-AF65-F5344CB8AC3E}">
        <p14:creationId xmlns:p14="http://schemas.microsoft.com/office/powerpoint/2010/main" val="58214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3B58B6-8539-1690-FA88-4108B84C49E3}"/>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3" name="Footer Placeholder 2">
            <a:extLst>
              <a:ext uri="{FF2B5EF4-FFF2-40B4-BE49-F238E27FC236}">
                <a16:creationId xmlns:a16="http://schemas.microsoft.com/office/drawing/2014/main" id="{7568B0B8-359B-3733-DF78-E4D245343B94}"/>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D03230D0-F737-F072-AA0C-0D72CA03657F}"/>
              </a:ext>
            </a:extLst>
          </p:cNvPr>
          <p:cNvSpPr>
            <a:spLocks noGrp="1"/>
          </p:cNvSpPr>
          <p:nvPr>
            <p:ph type="sldNum" sz="quarter" idx="12"/>
          </p:nvPr>
        </p:nvSpPr>
        <p:spPr/>
        <p:txBody>
          <a:bodyPr/>
          <a:lstStyle/>
          <a:p>
            <a:fld id="{E9AD95F5-F1AA-4970-A9C2-B697CA97D555}" type="slidenum">
              <a:rPr lang="en-IN" smtClean="0"/>
              <a:t>‹#›</a:t>
            </a:fld>
            <a:endParaRPr lang="en-IN"/>
          </a:p>
        </p:txBody>
      </p:sp>
    </p:spTree>
    <p:extLst>
      <p:ext uri="{BB962C8B-B14F-4D97-AF65-F5344CB8AC3E}">
        <p14:creationId xmlns:p14="http://schemas.microsoft.com/office/powerpoint/2010/main" val="259484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79D6B-85B1-1D21-B574-C05FB7C81E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8C0E5CCF-FD77-F06F-6B4B-BB4A4CB544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3FD39FC-E006-1350-0981-8CE0DD9C9F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421F32-2920-8146-4DAB-08F0AF802DF7}"/>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6" name="Footer Placeholder 5">
            <a:extLst>
              <a:ext uri="{FF2B5EF4-FFF2-40B4-BE49-F238E27FC236}">
                <a16:creationId xmlns:a16="http://schemas.microsoft.com/office/drawing/2014/main" id="{48886E9D-4201-9E05-A8B4-5209D446195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ED9C9C8-FFB7-88FB-2C2E-9E50F2D0A6D4}"/>
              </a:ext>
            </a:extLst>
          </p:cNvPr>
          <p:cNvSpPr>
            <a:spLocks noGrp="1"/>
          </p:cNvSpPr>
          <p:nvPr>
            <p:ph type="sldNum" sz="quarter" idx="12"/>
          </p:nvPr>
        </p:nvSpPr>
        <p:spPr/>
        <p:txBody>
          <a:bodyPr/>
          <a:lstStyle/>
          <a:p>
            <a:fld id="{E9AD95F5-F1AA-4970-A9C2-B697CA97D555}" type="slidenum">
              <a:rPr lang="en-IN" smtClean="0"/>
              <a:t>‹#›</a:t>
            </a:fld>
            <a:endParaRPr lang="en-IN"/>
          </a:p>
        </p:txBody>
      </p:sp>
    </p:spTree>
    <p:extLst>
      <p:ext uri="{BB962C8B-B14F-4D97-AF65-F5344CB8AC3E}">
        <p14:creationId xmlns:p14="http://schemas.microsoft.com/office/powerpoint/2010/main" val="804378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B369F-FC3A-7B3E-D90A-16769C5234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BF87B307-4C91-1D9A-C655-2543AEF373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EFB25D0F-8749-D058-8D97-3E7916284A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EBA684-D696-9731-BE9A-9AE8AFEF6C1D}"/>
              </a:ext>
            </a:extLst>
          </p:cNvPr>
          <p:cNvSpPr>
            <a:spLocks noGrp="1"/>
          </p:cNvSpPr>
          <p:nvPr>
            <p:ph type="dt" sz="half" idx="10"/>
          </p:nvPr>
        </p:nvSpPr>
        <p:spPr/>
        <p:txBody>
          <a:bodyPr/>
          <a:lstStyle/>
          <a:p>
            <a:fld id="{EF270940-2DCF-4B6D-AD51-25088999F712}" type="datetimeFigureOut">
              <a:rPr lang="en-IN" smtClean="0"/>
              <a:t>05-02-2026</a:t>
            </a:fld>
            <a:endParaRPr lang="en-IN"/>
          </a:p>
        </p:txBody>
      </p:sp>
      <p:sp>
        <p:nvSpPr>
          <p:cNvPr id="6" name="Footer Placeholder 5">
            <a:extLst>
              <a:ext uri="{FF2B5EF4-FFF2-40B4-BE49-F238E27FC236}">
                <a16:creationId xmlns:a16="http://schemas.microsoft.com/office/drawing/2014/main" id="{4291C9C7-5DDA-EE02-35CA-961957CDAE0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80A6577-21F6-A9D2-D56E-0364C46F028C}"/>
              </a:ext>
            </a:extLst>
          </p:cNvPr>
          <p:cNvSpPr>
            <a:spLocks noGrp="1"/>
          </p:cNvSpPr>
          <p:nvPr>
            <p:ph type="sldNum" sz="quarter" idx="12"/>
          </p:nvPr>
        </p:nvSpPr>
        <p:spPr/>
        <p:txBody>
          <a:bodyPr/>
          <a:lstStyle/>
          <a:p>
            <a:fld id="{E9AD95F5-F1AA-4970-A9C2-B697CA97D555}" type="slidenum">
              <a:rPr lang="en-IN" smtClean="0"/>
              <a:t>‹#›</a:t>
            </a:fld>
            <a:endParaRPr lang="en-IN"/>
          </a:p>
        </p:txBody>
      </p:sp>
    </p:spTree>
    <p:extLst>
      <p:ext uri="{BB962C8B-B14F-4D97-AF65-F5344CB8AC3E}">
        <p14:creationId xmlns:p14="http://schemas.microsoft.com/office/powerpoint/2010/main" val="983436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9.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F31419-838F-D2E3-3CC1-1EF911F0F0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EB9D567-B49F-933A-F3B1-ABFD68C7B3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D2F2920-27B5-3321-649F-F7B138B11B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F270940-2DCF-4B6D-AD51-25088999F712}" type="datetimeFigureOut">
              <a:rPr lang="en-IN" smtClean="0"/>
              <a:t>05-02-2026</a:t>
            </a:fld>
            <a:endParaRPr lang="en-IN"/>
          </a:p>
        </p:txBody>
      </p:sp>
      <p:sp>
        <p:nvSpPr>
          <p:cNvPr id="5" name="Footer Placeholder 4">
            <a:extLst>
              <a:ext uri="{FF2B5EF4-FFF2-40B4-BE49-F238E27FC236}">
                <a16:creationId xmlns:a16="http://schemas.microsoft.com/office/drawing/2014/main" id="{F12F64BA-CD02-8A1E-9071-EE56996A86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DF78BFBF-6ECE-03A6-69E6-C18B9D89F4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AD95F5-F1AA-4970-A9C2-B697CA97D555}" type="slidenum">
              <a:rPr lang="en-IN" smtClean="0"/>
              <a:t>‹#›</a:t>
            </a:fld>
            <a:endParaRPr lang="en-IN"/>
          </a:p>
        </p:txBody>
      </p:sp>
    </p:spTree>
    <p:extLst>
      <p:ext uri="{BB962C8B-B14F-4D97-AF65-F5344CB8AC3E}">
        <p14:creationId xmlns:p14="http://schemas.microsoft.com/office/powerpoint/2010/main" val="2955829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green and black logo&#10;&#10;AI-generated content may be incorrect.">
            <a:extLst>
              <a:ext uri="{FF2B5EF4-FFF2-40B4-BE49-F238E27FC236}">
                <a16:creationId xmlns:a16="http://schemas.microsoft.com/office/drawing/2014/main" id="{A5B79483-07C4-EEF8-1344-EC970B98CDB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403448" y="3429000"/>
            <a:ext cx="6585921" cy="6858000"/>
          </a:xfrm>
          <a:prstGeom prst="rect">
            <a:avLst/>
          </a:prstGeom>
        </p:spPr>
      </p:pic>
      <p:pic>
        <p:nvPicPr>
          <p:cNvPr id="8" name="Picture 7" descr="A blue triangle with black background&#10;&#10;AI-generated content may be incorrect.">
            <a:extLst>
              <a:ext uri="{FF2B5EF4-FFF2-40B4-BE49-F238E27FC236}">
                <a16:creationId xmlns:a16="http://schemas.microsoft.com/office/drawing/2014/main" id="{AC62B61B-0CF5-D52E-7DE5-542264E2D5D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982113" y="2323848"/>
            <a:ext cx="762174" cy="1105152"/>
          </a:xfrm>
          <a:prstGeom prst="rect">
            <a:avLst/>
          </a:prstGeom>
        </p:spPr>
      </p:pic>
      <p:pic>
        <p:nvPicPr>
          <p:cNvPr id="9" name="Picture 8" descr="A blue triangle with a black background&#10;&#10;AI-generated content may be incorrect.">
            <a:extLst>
              <a:ext uri="{FF2B5EF4-FFF2-40B4-BE49-F238E27FC236}">
                <a16:creationId xmlns:a16="http://schemas.microsoft.com/office/drawing/2014/main" id="{9E7EA260-B76B-5996-5E3B-7165FBA1CB0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20587" y="1465479"/>
            <a:ext cx="3097494" cy="5400342"/>
          </a:xfrm>
          <a:prstGeom prst="rect">
            <a:avLst/>
          </a:prstGeom>
        </p:spPr>
      </p:pic>
    </p:spTree>
    <p:extLst>
      <p:ext uri="{BB962C8B-B14F-4D97-AF65-F5344CB8AC3E}">
        <p14:creationId xmlns:p14="http://schemas.microsoft.com/office/powerpoint/2010/main" val="1743131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2/5/2026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428185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9.xml"/><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9.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9.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9.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sv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9.sv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7.svg"/><Relationship Id="rId2"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9.sv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278F452-3C1C-7B05-2F93-40B7EF7FD679}"/>
              </a:ext>
            </a:extLst>
          </p:cNvPr>
          <p:cNvPicPr>
            <a:picLocks noChangeAspect="1"/>
          </p:cNvPicPr>
          <p:nvPr/>
        </p:nvPicPr>
        <p:blipFill>
          <a:blip r:embed="rId2"/>
          <a:srcRect r="223"/>
          <a:stretch>
            <a:fillRect/>
          </a:stretch>
        </p:blipFill>
        <p:spPr>
          <a:xfrm>
            <a:off x="0" y="3250"/>
            <a:ext cx="12192000" cy="5096685"/>
          </a:xfrm>
          <a:prstGeom prst="rect">
            <a:avLst/>
          </a:prstGeom>
        </p:spPr>
      </p:pic>
      <p:pic>
        <p:nvPicPr>
          <p:cNvPr id="30" name="Graphic 29">
            <a:extLst>
              <a:ext uri="{FF2B5EF4-FFF2-40B4-BE49-F238E27FC236}">
                <a16:creationId xmlns:a16="http://schemas.microsoft.com/office/drawing/2014/main" id="{A7BB41BD-C3F5-AEBF-285C-3ABC86ECE6A3}"/>
              </a:ext>
            </a:extLst>
          </p:cNvPr>
          <p:cNvPicPr>
            <a:picLocks noChangeAspect="1"/>
          </p:cNvPicPr>
          <p:nvPr/>
        </p:nvPicPr>
        <p:blipFill>
          <a:blip r:embed="rId3">
            <a:alphaModFix amt="75000"/>
            <a:extLst>
              <a:ext uri="{96DAC541-7B7A-43D3-8B79-37D633B846F1}">
                <asvg:svgBlip xmlns:asvg="http://schemas.microsoft.com/office/drawing/2016/SVG/main" r:embed="rId4"/>
              </a:ext>
            </a:extLst>
          </a:blip>
          <a:srcRect r="2166" b="20"/>
          <a:stretch>
            <a:fillRect/>
          </a:stretch>
        </p:blipFill>
        <p:spPr>
          <a:xfrm>
            <a:off x="0" y="0"/>
            <a:ext cx="8699504" cy="5080168"/>
          </a:xfrm>
          <a:custGeom>
            <a:avLst/>
            <a:gdLst>
              <a:gd name="connsiteX0" fmla="*/ 0 w 8699504"/>
              <a:gd name="connsiteY0" fmla="*/ 0 h 5080168"/>
              <a:gd name="connsiteX1" fmla="*/ 8140394 w 8699504"/>
              <a:gd name="connsiteY1" fmla="*/ 0 h 5080168"/>
              <a:gd name="connsiteX2" fmla="*/ 7944260 w 8699504"/>
              <a:gd name="connsiteY2" fmla="*/ 3001625 h 5080168"/>
              <a:gd name="connsiteX3" fmla="*/ 5399434 w 8699504"/>
              <a:gd name="connsiteY3" fmla="*/ 5080168 h 5080168"/>
              <a:gd name="connsiteX4" fmla="*/ 0 w 8699504"/>
              <a:gd name="connsiteY4" fmla="*/ 5080168 h 5080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99504" h="5080168">
                <a:moveTo>
                  <a:pt x="0" y="0"/>
                </a:moveTo>
                <a:lnTo>
                  <a:pt x="8140394" y="0"/>
                </a:lnTo>
                <a:cubicBezTo>
                  <a:pt x="8946270" y="851437"/>
                  <a:pt x="8881060" y="2236568"/>
                  <a:pt x="7944260" y="3001625"/>
                </a:cubicBezTo>
                <a:lnTo>
                  <a:pt x="5399434" y="5080168"/>
                </a:lnTo>
                <a:lnTo>
                  <a:pt x="0" y="5080168"/>
                </a:lnTo>
                <a:close/>
              </a:path>
            </a:pathLst>
          </a:custGeom>
        </p:spPr>
      </p:pic>
      <p:pic>
        <p:nvPicPr>
          <p:cNvPr id="9" name="Graphic 8">
            <a:extLst>
              <a:ext uri="{FF2B5EF4-FFF2-40B4-BE49-F238E27FC236}">
                <a16:creationId xmlns:a16="http://schemas.microsoft.com/office/drawing/2014/main" id="{FD6F9E2C-DEC1-C01E-DE9A-1B0BB47F0E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5863" y="5668185"/>
            <a:ext cx="2200636" cy="626335"/>
          </a:xfrm>
          <a:prstGeom prst="rect">
            <a:avLst/>
          </a:prstGeom>
        </p:spPr>
      </p:pic>
      <p:sp>
        <p:nvSpPr>
          <p:cNvPr id="16" name="TextBox 15">
            <a:extLst>
              <a:ext uri="{FF2B5EF4-FFF2-40B4-BE49-F238E27FC236}">
                <a16:creationId xmlns:a16="http://schemas.microsoft.com/office/drawing/2014/main" id="{06037517-A02F-84F5-4130-B8FF27609DE2}"/>
              </a:ext>
            </a:extLst>
          </p:cNvPr>
          <p:cNvSpPr txBox="1"/>
          <p:nvPr/>
        </p:nvSpPr>
        <p:spPr>
          <a:xfrm>
            <a:off x="750495" y="1380225"/>
            <a:ext cx="7159927" cy="1569660"/>
          </a:xfrm>
          <a:prstGeom prst="rect">
            <a:avLst/>
          </a:prstGeom>
          <a:noFill/>
        </p:spPr>
        <p:txBody>
          <a:bodyPr wrap="square" rtlCol="0">
            <a:spAutoFit/>
          </a:bodyPr>
          <a:lstStyle/>
          <a:p>
            <a:r>
              <a:rPr lang="en-GB" sz="4800" dirty="0">
                <a:solidFill>
                  <a:schemeClr val="bg1"/>
                </a:solidFill>
                <a:latin typeface="Montserrat Bold" panose="00000800000000000000" pitchFamily="2" charset="0"/>
              </a:rPr>
              <a:t>Main Title Goes Here and Here</a:t>
            </a:r>
            <a:endParaRPr lang="en-IN" sz="4800" dirty="0">
              <a:solidFill>
                <a:schemeClr val="bg1"/>
              </a:solidFill>
              <a:latin typeface="Montserrat Bold" panose="00000800000000000000" pitchFamily="2" charset="0"/>
            </a:endParaRPr>
          </a:p>
        </p:txBody>
      </p:sp>
      <p:sp>
        <p:nvSpPr>
          <p:cNvPr id="17" name="TextBox 16">
            <a:extLst>
              <a:ext uri="{FF2B5EF4-FFF2-40B4-BE49-F238E27FC236}">
                <a16:creationId xmlns:a16="http://schemas.microsoft.com/office/drawing/2014/main" id="{837B4033-E5E9-746B-B3AD-332A3D870A63}"/>
              </a:ext>
            </a:extLst>
          </p:cNvPr>
          <p:cNvSpPr txBox="1"/>
          <p:nvPr/>
        </p:nvSpPr>
        <p:spPr>
          <a:xfrm>
            <a:off x="750495" y="2957903"/>
            <a:ext cx="5986735" cy="1323439"/>
          </a:xfrm>
          <a:prstGeom prst="rect">
            <a:avLst/>
          </a:prstGeom>
          <a:noFill/>
        </p:spPr>
        <p:txBody>
          <a:bodyPr wrap="square" rtlCol="0">
            <a:spAutoFit/>
          </a:bodyPr>
          <a:lstStyle/>
          <a:p>
            <a:r>
              <a:rPr lang="en-GB" sz="2000" dirty="0">
                <a:solidFill>
                  <a:schemeClr val="bg1"/>
                </a:solidFill>
                <a:latin typeface="Montserrat" panose="00000500000000000000" pitchFamily="2" charset="0"/>
              </a:rPr>
              <a:t>Add an optional subtitle or a short 2–3-line summary to give context. Use consistent font size and style. The </a:t>
            </a:r>
            <a:r>
              <a:rPr lang="en-GB" sz="2000" dirty="0" err="1">
                <a:solidFill>
                  <a:schemeClr val="bg1"/>
                </a:solidFill>
                <a:latin typeface="Montserrat" panose="00000500000000000000" pitchFamily="2" charset="0"/>
              </a:rPr>
              <a:t>MicroGenesis</a:t>
            </a:r>
            <a:r>
              <a:rPr lang="en-GB" sz="2000" dirty="0">
                <a:solidFill>
                  <a:schemeClr val="bg1"/>
                </a:solidFill>
                <a:latin typeface="Montserrat" panose="00000500000000000000" pitchFamily="2" charset="0"/>
              </a:rPr>
              <a:t> logo stays bottom-left.</a:t>
            </a:r>
            <a:endParaRPr lang="en-IN" sz="2000" dirty="0">
              <a:solidFill>
                <a:schemeClr val="bg1"/>
              </a:solidFill>
              <a:latin typeface="Montserrat" panose="00000500000000000000" pitchFamily="2" charset="0"/>
            </a:endParaRPr>
          </a:p>
        </p:txBody>
      </p:sp>
      <p:pic>
        <p:nvPicPr>
          <p:cNvPr id="24" name="Graphic 23">
            <a:extLst>
              <a:ext uri="{FF2B5EF4-FFF2-40B4-BE49-F238E27FC236}">
                <a16:creationId xmlns:a16="http://schemas.microsoft.com/office/drawing/2014/main" id="{7340BA9A-EC54-6105-4820-7C5D402A0A8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5098403"/>
            <a:ext cx="12192000" cy="118703"/>
          </a:xfrm>
          <a:prstGeom prst="rect">
            <a:avLst/>
          </a:prstGeom>
        </p:spPr>
      </p:pic>
    </p:spTree>
    <p:extLst>
      <p:ext uri="{BB962C8B-B14F-4D97-AF65-F5344CB8AC3E}">
        <p14:creationId xmlns:p14="http://schemas.microsoft.com/office/powerpoint/2010/main" val="3939572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9F5DA031-D540-6C65-CEDF-EC1A133E80B1}"/>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50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sp>
        <p:nvSpPr>
          <p:cNvPr id="2" name="TextBox 2"/>
          <p:cNvSpPr txBox="1"/>
          <p:nvPr/>
        </p:nvSpPr>
        <p:spPr>
          <a:xfrm>
            <a:off x="820287" y="692151"/>
            <a:ext cx="3677552" cy="487313"/>
          </a:xfrm>
          <a:prstGeom prst="rect">
            <a:avLst/>
          </a:prstGeom>
        </p:spPr>
        <p:txBody>
          <a:bodyPr wrap="square" lIns="0" tIns="0" rIns="0" bIns="0" rtlCol="0" anchor="t">
            <a:spAutoFit/>
          </a:bodyPr>
          <a:lstStyle/>
          <a:p>
            <a:pPr defTabSz="609630">
              <a:lnSpc>
                <a:spcPts val="3840"/>
              </a:lnSpc>
            </a:pPr>
            <a:r>
              <a:rPr lang="en-US" sz="3200" b="1" dirty="0">
                <a:solidFill>
                  <a:srgbClr val="25728D"/>
                </a:solidFill>
                <a:latin typeface="Montserrat Bold"/>
                <a:ea typeface="Montserrat Bold"/>
                <a:cs typeface="Montserrat Bold"/>
                <a:sym typeface="Montserrat Bold"/>
              </a:rPr>
              <a:t>Slide Option 03</a:t>
            </a:r>
          </a:p>
        </p:txBody>
      </p:sp>
      <p:grpSp>
        <p:nvGrpSpPr>
          <p:cNvPr id="3" name="Group 3"/>
          <p:cNvGrpSpPr/>
          <p:nvPr/>
        </p:nvGrpSpPr>
        <p:grpSpPr>
          <a:xfrm>
            <a:off x="685800" y="730936"/>
            <a:ext cx="73527" cy="449669"/>
            <a:chOff x="0" y="0"/>
            <a:chExt cx="147053" cy="899338"/>
          </a:xfrm>
        </p:grpSpPr>
        <p:sp>
          <p:nvSpPr>
            <p:cNvPr id="4" name="Freeform 4"/>
            <p:cNvSpPr/>
            <p:nvPr/>
          </p:nvSpPr>
          <p:spPr>
            <a:xfrm>
              <a:off x="0" y="0"/>
              <a:ext cx="147066" cy="899287"/>
            </a:xfrm>
            <a:custGeom>
              <a:avLst/>
              <a:gdLst/>
              <a:ahLst/>
              <a:cxnLst/>
              <a:rect l="l" t="t" r="r" b="b"/>
              <a:pathLst>
                <a:path w="147066" h="899287">
                  <a:moveTo>
                    <a:pt x="0" y="0"/>
                  </a:moveTo>
                  <a:lnTo>
                    <a:pt x="147066" y="0"/>
                  </a:lnTo>
                  <a:lnTo>
                    <a:pt x="147066" y="899287"/>
                  </a:lnTo>
                  <a:lnTo>
                    <a:pt x="0" y="899287"/>
                  </a:lnTo>
                  <a:close/>
                </a:path>
              </a:pathLst>
            </a:custGeom>
            <a:solidFill>
              <a:srgbClr val="00B286"/>
            </a:solidFill>
          </p:spPr>
          <p:txBody>
            <a:bodyPr/>
            <a:lstStyle/>
            <a:p>
              <a:pPr defTabSz="609630"/>
              <a:endParaRPr lang="en-IN" sz="1200">
                <a:solidFill>
                  <a:prstClr val="black"/>
                </a:solidFill>
                <a:latin typeface="Calibri"/>
              </a:endParaRPr>
            </a:p>
          </p:txBody>
        </p:sp>
      </p:grpSp>
      <p:sp>
        <p:nvSpPr>
          <p:cNvPr id="12" name="TextBox 12"/>
          <p:cNvSpPr txBox="1"/>
          <p:nvPr/>
        </p:nvSpPr>
        <p:spPr>
          <a:xfrm>
            <a:off x="685800" y="1527118"/>
            <a:ext cx="5002467" cy="769441"/>
          </a:xfrm>
          <a:prstGeom prst="rect">
            <a:avLst/>
          </a:prstGeom>
        </p:spPr>
        <p:txBody>
          <a:bodyPr lIns="0" tIns="0" rIns="0" bIns="0" rtlCol="0" anchor="t">
            <a:spAutoFit/>
          </a:bodyPr>
          <a:lstStyle/>
          <a:p>
            <a:pPr defTabSz="609630">
              <a:lnSpc>
                <a:spcPts val="2040"/>
              </a:lnSpc>
            </a:pPr>
            <a:r>
              <a:rPr lang="en-US" sz="1700">
                <a:solidFill>
                  <a:srgbClr val="000000"/>
                </a:solidFill>
                <a:latin typeface="Montserrat"/>
                <a:ea typeface="Montserrat"/>
                <a:cs typeface="Montserrat"/>
                <a:sym typeface="Montserrat"/>
              </a:rPr>
              <a:t>Lorem ipsum dolor sit amet, consectetur adipiscing elit, sed do eiusmod tempor incididunt ut labore et dolore magna aliqua. </a:t>
            </a:r>
          </a:p>
        </p:txBody>
      </p:sp>
      <p:grpSp>
        <p:nvGrpSpPr>
          <p:cNvPr id="13" name="Group 13"/>
          <p:cNvGrpSpPr/>
          <p:nvPr/>
        </p:nvGrpSpPr>
        <p:grpSpPr>
          <a:xfrm>
            <a:off x="685800" y="3821817"/>
            <a:ext cx="433807" cy="12700"/>
            <a:chOff x="0" y="0"/>
            <a:chExt cx="867613" cy="25400"/>
          </a:xfrm>
        </p:grpSpPr>
        <p:sp>
          <p:nvSpPr>
            <p:cNvPr id="14" name="Freeform 14"/>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25728D"/>
            </a:solidFill>
          </p:spPr>
          <p:txBody>
            <a:bodyPr/>
            <a:lstStyle/>
            <a:p>
              <a:pPr defTabSz="609630"/>
              <a:endParaRPr lang="en-IN" sz="1200">
                <a:solidFill>
                  <a:prstClr val="black"/>
                </a:solidFill>
                <a:latin typeface="Calibri"/>
              </a:endParaRPr>
            </a:p>
          </p:txBody>
        </p:sp>
      </p:grpSp>
      <p:grpSp>
        <p:nvGrpSpPr>
          <p:cNvPr id="15" name="Group 15"/>
          <p:cNvGrpSpPr/>
          <p:nvPr/>
        </p:nvGrpSpPr>
        <p:grpSpPr>
          <a:xfrm>
            <a:off x="688099" y="2806583"/>
            <a:ext cx="554914" cy="571500"/>
            <a:chOff x="0" y="0"/>
            <a:chExt cx="1109828" cy="1143000"/>
          </a:xfrm>
        </p:grpSpPr>
        <p:sp>
          <p:nvSpPr>
            <p:cNvPr id="16" name="Freeform 16"/>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17" name="Freeform 17"/>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18" name="Group 18"/>
          <p:cNvGrpSpPr/>
          <p:nvPr/>
        </p:nvGrpSpPr>
        <p:grpSpPr>
          <a:xfrm>
            <a:off x="2762155" y="3821817"/>
            <a:ext cx="433807" cy="12700"/>
            <a:chOff x="0" y="0"/>
            <a:chExt cx="867613" cy="25400"/>
          </a:xfrm>
        </p:grpSpPr>
        <p:sp>
          <p:nvSpPr>
            <p:cNvPr id="19" name="Freeform 19"/>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25728D"/>
            </a:solidFill>
          </p:spPr>
          <p:txBody>
            <a:bodyPr/>
            <a:lstStyle/>
            <a:p>
              <a:pPr defTabSz="609630"/>
              <a:endParaRPr lang="en-IN" sz="1200">
                <a:solidFill>
                  <a:prstClr val="black"/>
                </a:solidFill>
                <a:latin typeface="Calibri"/>
              </a:endParaRPr>
            </a:p>
          </p:txBody>
        </p:sp>
      </p:grpSp>
      <p:grpSp>
        <p:nvGrpSpPr>
          <p:cNvPr id="20" name="Group 20"/>
          <p:cNvGrpSpPr/>
          <p:nvPr/>
        </p:nvGrpSpPr>
        <p:grpSpPr>
          <a:xfrm>
            <a:off x="2736850" y="2806589"/>
            <a:ext cx="535756" cy="571500"/>
            <a:chOff x="0" y="0"/>
            <a:chExt cx="1071512" cy="1143000"/>
          </a:xfrm>
        </p:grpSpPr>
        <p:sp>
          <p:nvSpPr>
            <p:cNvPr id="21" name="Freeform 21"/>
            <p:cNvSpPr/>
            <p:nvPr/>
          </p:nvSpPr>
          <p:spPr>
            <a:xfrm>
              <a:off x="63496" y="63492"/>
              <a:ext cx="605137" cy="1015885"/>
            </a:xfrm>
            <a:custGeom>
              <a:avLst/>
              <a:gdLst/>
              <a:ahLst/>
              <a:cxnLst/>
              <a:rect l="l" t="t" r="r" b="b"/>
              <a:pathLst>
                <a:path w="605137" h="1015885">
                  <a:moveTo>
                    <a:pt x="416309" y="907680"/>
                  </a:moveTo>
                  <a:cubicBezTo>
                    <a:pt x="377193" y="907680"/>
                    <a:pt x="286896" y="907680"/>
                    <a:pt x="247780" y="907680"/>
                  </a:cubicBezTo>
                  <a:cubicBezTo>
                    <a:pt x="217681" y="907680"/>
                    <a:pt x="193297" y="883296"/>
                    <a:pt x="193297" y="853197"/>
                  </a:cubicBezTo>
                  <a:lnTo>
                    <a:pt x="193297" y="848625"/>
                  </a:lnTo>
                  <a:lnTo>
                    <a:pt x="345062" y="848625"/>
                  </a:lnTo>
                  <a:cubicBezTo>
                    <a:pt x="368938" y="848244"/>
                    <a:pt x="368938" y="812684"/>
                    <a:pt x="345062" y="812303"/>
                  </a:cubicBezTo>
                  <a:lnTo>
                    <a:pt x="193170" y="812303"/>
                  </a:lnTo>
                  <a:lnTo>
                    <a:pt x="193170" y="753248"/>
                  </a:lnTo>
                  <a:lnTo>
                    <a:pt x="470791" y="753248"/>
                  </a:lnTo>
                  <a:lnTo>
                    <a:pt x="470791" y="812303"/>
                  </a:lnTo>
                  <a:lnTo>
                    <a:pt x="435867" y="812303"/>
                  </a:lnTo>
                  <a:cubicBezTo>
                    <a:pt x="425834" y="812303"/>
                    <a:pt x="417706" y="820431"/>
                    <a:pt x="417706" y="830464"/>
                  </a:cubicBezTo>
                  <a:cubicBezTo>
                    <a:pt x="417706" y="840497"/>
                    <a:pt x="425834" y="848625"/>
                    <a:pt x="435867" y="848625"/>
                  </a:cubicBezTo>
                  <a:lnTo>
                    <a:pt x="470791" y="848625"/>
                  </a:lnTo>
                  <a:cubicBezTo>
                    <a:pt x="472950" y="880248"/>
                    <a:pt x="448186" y="907807"/>
                    <a:pt x="416309" y="907680"/>
                  </a:cubicBezTo>
                  <a:moveTo>
                    <a:pt x="331981" y="980324"/>
                  </a:moveTo>
                  <a:cubicBezTo>
                    <a:pt x="311915" y="980324"/>
                    <a:pt x="295659" y="964068"/>
                    <a:pt x="295659" y="944002"/>
                  </a:cubicBezTo>
                  <a:lnTo>
                    <a:pt x="368303" y="944002"/>
                  </a:lnTo>
                  <a:cubicBezTo>
                    <a:pt x="368303" y="964068"/>
                    <a:pt x="352047" y="980324"/>
                    <a:pt x="331981" y="980324"/>
                  </a:cubicBezTo>
                  <a:moveTo>
                    <a:pt x="156848" y="739786"/>
                  </a:moveTo>
                  <a:lnTo>
                    <a:pt x="156848" y="853070"/>
                  </a:lnTo>
                  <a:cubicBezTo>
                    <a:pt x="156467" y="908061"/>
                    <a:pt x="205362" y="948955"/>
                    <a:pt x="259337" y="943875"/>
                  </a:cubicBezTo>
                  <a:cubicBezTo>
                    <a:pt x="262258" y="1039633"/>
                    <a:pt x="401577" y="1040142"/>
                    <a:pt x="404625" y="943875"/>
                  </a:cubicBezTo>
                  <a:cubicBezTo>
                    <a:pt x="458472" y="948955"/>
                    <a:pt x="507367" y="908061"/>
                    <a:pt x="507113" y="853070"/>
                  </a:cubicBezTo>
                  <a:cubicBezTo>
                    <a:pt x="507113" y="853070"/>
                    <a:pt x="507113" y="734960"/>
                    <a:pt x="507113" y="734960"/>
                  </a:cubicBezTo>
                  <a:cubicBezTo>
                    <a:pt x="507113" y="669681"/>
                    <a:pt x="533148" y="604530"/>
                    <a:pt x="580519" y="551317"/>
                  </a:cubicBezTo>
                  <a:cubicBezTo>
                    <a:pt x="591949" y="536331"/>
                    <a:pt x="617984" y="516138"/>
                    <a:pt x="597537" y="499247"/>
                  </a:cubicBezTo>
                  <a:cubicBezTo>
                    <a:pt x="589409" y="493405"/>
                    <a:pt x="577979" y="495437"/>
                    <a:pt x="572264" y="503565"/>
                  </a:cubicBezTo>
                  <a:cubicBezTo>
                    <a:pt x="518162" y="564144"/>
                    <a:pt x="474601" y="638312"/>
                    <a:pt x="471680" y="716799"/>
                  </a:cubicBezTo>
                  <a:cubicBezTo>
                    <a:pt x="471680" y="716799"/>
                    <a:pt x="192281" y="716799"/>
                    <a:pt x="192281" y="716799"/>
                  </a:cubicBezTo>
                  <a:cubicBezTo>
                    <a:pt x="187455" y="646059"/>
                    <a:pt x="160658" y="581035"/>
                    <a:pt x="115065" y="531886"/>
                  </a:cubicBezTo>
                  <a:cubicBezTo>
                    <a:pt x="-55749" y="350783"/>
                    <a:pt x="70235" y="47633"/>
                    <a:pt x="317757" y="36076"/>
                  </a:cubicBezTo>
                  <a:cubicBezTo>
                    <a:pt x="403482" y="32012"/>
                    <a:pt x="486666" y="65286"/>
                    <a:pt x="545721" y="127136"/>
                  </a:cubicBezTo>
                  <a:cubicBezTo>
                    <a:pt x="562485" y="144154"/>
                    <a:pt x="588266" y="119389"/>
                    <a:pt x="572010" y="101990"/>
                  </a:cubicBezTo>
                  <a:cubicBezTo>
                    <a:pt x="373510" y="-107180"/>
                    <a:pt x="16260" y="26170"/>
                    <a:pt x="512" y="313445"/>
                  </a:cubicBezTo>
                  <a:cubicBezTo>
                    <a:pt x="-4441" y="403869"/>
                    <a:pt x="26674" y="490230"/>
                    <a:pt x="88396" y="556778"/>
                  </a:cubicBezTo>
                  <a:cubicBezTo>
                    <a:pt x="132591" y="604403"/>
                    <a:pt x="156975" y="669427"/>
                    <a:pt x="156975" y="739913"/>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22" name="Freeform 22"/>
            <p:cNvSpPr/>
            <p:nvPr/>
          </p:nvSpPr>
          <p:spPr>
            <a:xfrm>
              <a:off x="463168" y="69062"/>
              <a:ext cx="544828" cy="617629"/>
            </a:xfrm>
            <a:custGeom>
              <a:avLst/>
              <a:gdLst/>
              <a:ahLst/>
              <a:cxnLst/>
              <a:rect l="l" t="t" r="r" b="b"/>
              <a:pathLst>
                <a:path w="544828" h="617629">
                  <a:moveTo>
                    <a:pt x="381380" y="36348"/>
                  </a:moveTo>
                  <a:cubicBezTo>
                    <a:pt x="429258" y="37618"/>
                    <a:pt x="429258" y="107723"/>
                    <a:pt x="381380" y="108993"/>
                  </a:cubicBezTo>
                  <a:cubicBezTo>
                    <a:pt x="333501" y="107723"/>
                    <a:pt x="333501" y="37618"/>
                    <a:pt x="381380" y="36348"/>
                  </a:cubicBezTo>
                  <a:moveTo>
                    <a:pt x="72516" y="199798"/>
                  </a:moveTo>
                  <a:cubicBezTo>
                    <a:pt x="72516" y="209831"/>
                    <a:pt x="80644" y="217959"/>
                    <a:pt x="90677" y="217959"/>
                  </a:cubicBezTo>
                  <a:lnTo>
                    <a:pt x="254253" y="217959"/>
                  </a:lnTo>
                  <a:cubicBezTo>
                    <a:pt x="259079" y="217959"/>
                    <a:pt x="263651" y="216054"/>
                    <a:pt x="267080" y="212625"/>
                  </a:cubicBezTo>
                  <a:lnTo>
                    <a:pt x="344677" y="135028"/>
                  </a:lnTo>
                  <a:cubicBezTo>
                    <a:pt x="390651" y="164365"/>
                    <a:pt x="455547" y="127408"/>
                    <a:pt x="454023" y="72670"/>
                  </a:cubicBezTo>
                  <a:cubicBezTo>
                    <a:pt x="454023" y="32538"/>
                    <a:pt x="421385" y="26"/>
                    <a:pt x="381380" y="26"/>
                  </a:cubicBezTo>
                  <a:cubicBezTo>
                    <a:pt x="326643" y="-1498"/>
                    <a:pt x="289686" y="63399"/>
                    <a:pt x="319023" y="109374"/>
                  </a:cubicBezTo>
                  <a:cubicBezTo>
                    <a:pt x="319023" y="109374"/>
                    <a:pt x="246760" y="181637"/>
                    <a:pt x="246760" y="181637"/>
                  </a:cubicBezTo>
                  <a:lnTo>
                    <a:pt x="90677" y="181637"/>
                  </a:lnTo>
                  <a:cubicBezTo>
                    <a:pt x="80644" y="181637"/>
                    <a:pt x="72516" y="189765"/>
                    <a:pt x="72516" y="199798"/>
                  </a:cubicBezTo>
                  <a:close/>
                  <a:moveTo>
                    <a:pt x="417701" y="544985"/>
                  </a:moveTo>
                  <a:cubicBezTo>
                    <a:pt x="416432" y="592864"/>
                    <a:pt x="346328" y="592864"/>
                    <a:pt x="345058" y="544985"/>
                  </a:cubicBezTo>
                  <a:cubicBezTo>
                    <a:pt x="346328" y="497106"/>
                    <a:pt x="416432" y="497106"/>
                    <a:pt x="417701" y="544985"/>
                  </a:cubicBezTo>
                  <a:moveTo>
                    <a:pt x="381380" y="617629"/>
                  </a:moveTo>
                  <a:cubicBezTo>
                    <a:pt x="477391" y="614581"/>
                    <a:pt x="477391" y="475389"/>
                    <a:pt x="381380" y="472341"/>
                  </a:cubicBezTo>
                  <a:cubicBezTo>
                    <a:pt x="367918" y="472341"/>
                    <a:pt x="355472" y="476278"/>
                    <a:pt x="344677" y="482628"/>
                  </a:cubicBezTo>
                  <a:lnTo>
                    <a:pt x="267080" y="404903"/>
                  </a:lnTo>
                  <a:cubicBezTo>
                    <a:pt x="263651" y="401474"/>
                    <a:pt x="259079" y="399570"/>
                    <a:pt x="254253" y="399570"/>
                  </a:cubicBezTo>
                  <a:lnTo>
                    <a:pt x="90677" y="399570"/>
                  </a:lnTo>
                  <a:cubicBezTo>
                    <a:pt x="80644" y="399570"/>
                    <a:pt x="72516" y="407698"/>
                    <a:pt x="72516" y="417731"/>
                  </a:cubicBezTo>
                  <a:cubicBezTo>
                    <a:pt x="72516" y="427764"/>
                    <a:pt x="80644" y="435892"/>
                    <a:pt x="90677" y="435892"/>
                  </a:cubicBezTo>
                  <a:lnTo>
                    <a:pt x="246633" y="435892"/>
                  </a:lnTo>
                  <a:lnTo>
                    <a:pt x="318896" y="508155"/>
                  </a:lnTo>
                  <a:cubicBezTo>
                    <a:pt x="289559" y="554129"/>
                    <a:pt x="326516" y="619026"/>
                    <a:pt x="381253" y="617502"/>
                  </a:cubicBezTo>
                  <a:moveTo>
                    <a:pt x="472057" y="344959"/>
                  </a:moveTo>
                  <a:cubicBezTo>
                    <a:pt x="424179" y="343689"/>
                    <a:pt x="424179" y="273585"/>
                    <a:pt x="472057" y="272315"/>
                  </a:cubicBezTo>
                  <a:cubicBezTo>
                    <a:pt x="519936" y="273585"/>
                    <a:pt x="519936" y="343689"/>
                    <a:pt x="472057" y="344959"/>
                  </a:cubicBezTo>
                  <a:moveTo>
                    <a:pt x="544701" y="308637"/>
                  </a:moveTo>
                  <a:cubicBezTo>
                    <a:pt x="543431" y="223674"/>
                    <a:pt x="423797" y="209196"/>
                    <a:pt x="401954" y="290476"/>
                  </a:cubicBezTo>
                  <a:cubicBezTo>
                    <a:pt x="401954" y="290476"/>
                    <a:pt x="17907" y="290476"/>
                    <a:pt x="17907" y="290476"/>
                  </a:cubicBezTo>
                  <a:cubicBezTo>
                    <a:pt x="-5842" y="290857"/>
                    <a:pt x="-6096" y="326417"/>
                    <a:pt x="17907" y="326798"/>
                  </a:cubicBezTo>
                  <a:lnTo>
                    <a:pt x="402080" y="326798"/>
                  </a:lnTo>
                  <a:cubicBezTo>
                    <a:pt x="423797" y="408078"/>
                    <a:pt x="543685" y="393600"/>
                    <a:pt x="544828" y="308637"/>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23" name="Group 23"/>
          <p:cNvGrpSpPr/>
          <p:nvPr/>
        </p:nvGrpSpPr>
        <p:grpSpPr>
          <a:xfrm>
            <a:off x="4838509" y="3821817"/>
            <a:ext cx="433807" cy="12700"/>
            <a:chOff x="0" y="0"/>
            <a:chExt cx="867613" cy="25400"/>
          </a:xfrm>
        </p:grpSpPr>
        <p:sp>
          <p:nvSpPr>
            <p:cNvPr id="24" name="Freeform 24"/>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25728D"/>
            </a:solidFill>
          </p:spPr>
          <p:txBody>
            <a:bodyPr/>
            <a:lstStyle/>
            <a:p>
              <a:pPr defTabSz="609630"/>
              <a:endParaRPr lang="en-IN" sz="1200">
                <a:solidFill>
                  <a:prstClr val="black"/>
                </a:solidFill>
                <a:latin typeface="Calibri"/>
              </a:endParaRPr>
            </a:p>
          </p:txBody>
        </p:sp>
      </p:grpSp>
      <p:grpSp>
        <p:nvGrpSpPr>
          <p:cNvPr id="25" name="Group 25"/>
          <p:cNvGrpSpPr/>
          <p:nvPr/>
        </p:nvGrpSpPr>
        <p:grpSpPr>
          <a:xfrm>
            <a:off x="4813300" y="2806589"/>
            <a:ext cx="559232" cy="571493"/>
            <a:chOff x="0" y="0"/>
            <a:chExt cx="1118464" cy="1142987"/>
          </a:xfrm>
        </p:grpSpPr>
        <p:sp>
          <p:nvSpPr>
            <p:cNvPr id="26" name="Freeform 26"/>
            <p:cNvSpPr/>
            <p:nvPr/>
          </p:nvSpPr>
          <p:spPr>
            <a:xfrm>
              <a:off x="63504" y="372722"/>
              <a:ext cx="1351275" cy="706808"/>
            </a:xfrm>
            <a:custGeom>
              <a:avLst/>
              <a:gdLst/>
              <a:ahLst/>
              <a:cxnLst/>
              <a:rect l="l" t="t" r="r" b="b"/>
              <a:pathLst>
                <a:path w="1351275" h="706808">
                  <a:moveTo>
                    <a:pt x="591561" y="373528"/>
                  </a:moveTo>
                  <a:lnTo>
                    <a:pt x="518790" y="247545"/>
                  </a:lnTo>
                  <a:lnTo>
                    <a:pt x="879724" y="107083"/>
                  </a:lnTo>
                  <a:lnTo>
                    <a:pt x="952495" y="233067"/>
                  </a:lnTo>
                  <a:close/>
                  <a:moveTo>
                    <a:pt x="870834" y="527960"/>
                  </a:moveTo>
                  <a:lnTo>
                    <a:pt x="511678" y="667660"/>
                  </a:lnTo>
                  <a:lnTo>
                    <a:pt x="511678" y="298725"/>
                  </a:lnTo>
                  <a:lnTo>
                    <a:pt x="570860" y="401214"/>
                  </a:lnTo>
                  <a:cubicBezTo>
                    <a:pt x="574670" y="407945"/>
                    <a:pt x="583052" y="410866"/>
                    <a:pt x="590291" y="408072"/>
                  </a:cubicBezTo>
                  <a:lnTo>
                    <a:pt x="870834" y="298979"/>
                  </a:lnTo>
                  <a:close/>
                  <a:moveTo>
                    <a:pt x="479801" y="438679"/>
                  </a:moveTo>
                  <a:lnTo>
                    <a:pt x="120646" y="298979"/>
                  </a:lnTo>
                  <a:lnTo>
                    <a:pt x="401188" y="408072"/>
                  </a:lnTo>
                  <a:cubicBezTo>
                    <a:pt x="408427" y="410866"/>
                    <a:pt x="416809" y="407945"/>
                    <a:pt x="420619" y="401214"/>
                  </a:cubicBezTo>
                  <a:lnTo>
                    <a:pt x="479801" y="298725"/>
                  </a:lnTo>
                  <a:close/>
                  <a:moveTo>
                    <a:pt x="38985" y="233067"/>
                  </a:moveTo>
                  <a:lnTo>
                    <a:pt x="111629" y="107083"/>
                  </a:lnTo>
                  <a:lnTo>
                    <a:pt x="472689" y="247545"/>
                  </a:lnTo>
                  <a:lnTo>
                    <a:pt x="399919" y="373528"/>
                  </a:lnTo>
                  <a:close/>
                  <a:moveTo>
                    <a:pt x="1351275" y="375941"/>
                  </a:moveTo>
                  <a:cubicBezTo>
                    <a:pt x="1351021" y="375179"/>
                    <a:pt x="1350640" y="374417"/>
                    <a:pt x="1350259" y="373782"/>
                  </a:cubicBezTo>
                  <a:lnTo>
                    <a:pt x="900552" y="79397"/>
                  </a:lnTo>
                  <a:cubicBezTo>
                    <a:pt x="898647" y="76222"/>
                    <a:pt x="895853" y="73809"/>
                    <a:pt x="892551" y="72539"/>
                  </a:cubicBezTo>
                  <a:lnTo>
                    <a:pt x="722625" y="1546"/>
                  </a:lnTo>
                  <a:cubicBezTo>
                    <a:pt x="712211" y="-2772"/>
                    <a:pt x="700654" y="4848"/>
                    <a:pt x="700654" y="16151"/>
                  </a:cubicBezTo>
                  <a:cubicBezTo>
                    <a:pt x="700654" y="22501"/>
                    <a:pt x="704464" y="28216"/>
                    <a:pt x="710306" y="30629"/>
                  </a:cubicBezTo>
                  <a:lnTo>
                    <a:pt x="842894" y="87271"/>
                  </a:lnTo>
                  <a:lnTo>
                    <a:pt x="495676" y="222272"/>
                  </a:lnTo>
                  <a:lnTo>
                    <a:pt x="148586" y="87398"/>
                  </a:lnTo>
                  <a:lnTo>
                    <a:pt x="287143" y="30629"/>
                  </a:lnTo>
                  <a:cubicBezTo>
                    <a:pt x="293112" y="28216"/>
                    <a:pt x="297049" y="22374"/>
                    <a:pt x="297049" y="15897"/>
                  </a:cubicBezTo>
                  <a:cubicBezTo>
                    <a:pt x="297049" y="4594"/>
                    <a:pt x="285619" y="-3026"/>
                    <a:pt x="275205" y="1165"/>
                  </a:cubicBezTo>
                  <a:lnTo>
                    <a:pt x="98929" y="72539"/>
                  </a:lnTo>
                  <a:cubicBezTo>
                    <a:pt x="95627" y="73809"/>
                    <a:pt x="92833" y="76222"/>
                    <a:pt x="90928" y="79397"/>
                  </a:cubicBezTo>
                  <a:lnTo>
                    <a:pt x="2155" y="233321"/>
                  </a:lnTo>
                  <a:cubicBezTo>
                    <a:pt x="-2290" y="240941"/>
                    <a:pt x="377" y="250593"/>
                    <a:pt x="7997" y="255038"/>
                  </a:cubicBezTo>
                  <a:cubicBezTo>
                    <a:pt x="8632" y="255419"/>
                    <a:pt x="9394" y="255800"/>
                    <a:pt x="10156" y="256054"/>
                  </a:cubicBezTo>
                  <a:lnTo>
                    <a:pt x="88769" y="286661"/>
                  </a:lnTo>
                  <a:lnTo>
                    <a:pt x="88769" y="538882"/>
                  </a:lnTo>
                  <a:cubicBezTo>
                    <a:pt x="88769" y="545359"/>
                    <a:pt x="92833" y="551328"/>
                    <a:pt x="98929" y="553614"/>
                  </a:cubicBezTo>
                  <a:lnTo>
                    <a:pt x="489961" y="705760"/>
                  </a:lnTo>
                  <a:cubicBezTo>
                    <a:pt x="493644" y="707157"/>
                    <a:pt x="497835" y="707157"/>
                    <a:pt x="501518" y="705760"/>
                  </a:cubicBezTo>
                  <a:lnTo>
                    <a:pt x="892551" y="553614"/>
                  </a:lnTo>
                  <a:cubicBezTo>
                    <a:pt x="898647" y="551328"/>
                    <a:pt x="902584" y="545359"/>
                    <a:pt x="902584" y="538882"/>
                  </a:cubicBezTo>
                  <a:lnTo>
                    <a:pt x="902584" y="286661"/>
                  </a:lnTo>
                  <a:lnTo>
                    <a:pt x="981324" y="256054"/>
                  </a:lnTo>
                  <a:cubicBezTo>
                    <a:pt x="989579" y="252879"/>
                    <a:pt x="993643" y="243608"/>
                    <a:pt x="990341" y="235480"/>
                  </a:cubicBezTo>
                </a:path>
              </a:pathLst>
            </a:custGeom>
            <a:solidFill>
              <a:srgbClr val="25728D"/>
            </a:solidFill>
          </p:spPr>
          <p:txBody>
            <a:bodyPr/>
            <a:lstStyle/>
            <a:p>
              <a:pPr defTabSz="609630"/>
              <a:endParaRPr lang="en-IN" sz="1200">
                <a:solidFill>
                  <a:prstClr val="black"/>
                </a:solidFill>
                <a:latin typeface="Calibri"/>
              </a:endParaRPr>
            </a:p>
          </p:txBody>
        </p:sp>
        <p:sp>
          <p:nvSpPr>
            <p:cNvPr id="27" name="Freeform 27"/>
            <p:cNvSpPr/>
            <p:nvPr/>
          </p:nvSpPr>
          <p:spPr>
            <a:xfrm>
              <a:off x="334391" y="63500"/>
              <a:ext cx="449580" cy="449579"/>
            </a:xfrm>
            <a:custGeom>
              <a:avLst/>
              <a:gdLst/>
              <a:ahLst/>
              <a:cxnLst/>
              <a:rect l="l" t="t" r="r" b="b"/>
              <a:pathLst>
                <a:path w="449580" h="449579">
                  <a:moveTo>
                    <a:pt x="224789" y="132080"/>
                  </a:moveTo>
                  <a:cubicBezTo>
                    <a:pt x="275970" y="132080"/>
                    <a:pt x="317499" y="173608"/>
                    <a:pt x="317499" y="224789"/>
                  </a:cubicBezTo>
                  <a:cubicBezTo>
                    <a:pt x="317499" y="275970"/>
                    <a:pt x="276097" y="317499"/>
                    <a:pt x="224789" y="317499"/>
                  </a:cubicBezTo>
                  <a:cubicBezTo>
                    <a:pt x="173481" y="317499"/>
                    <a:pt x="132080" y="275970"/>
                    <a:pt x="132080" y="224789"/>
                  </a:cubicBezTo>
                  <a:cubicBezTo>
                    <a:pt x="132080" y="173608"/>
                    <a:pt x="173608" y="132207"/>
                    <a:pt x="224789" y="132080"/>
                  </a:cubicBezTo>
                  <a:moveTo>
                    <a:pt x="224789" y="349249"/>
                  </a:moveTo>
                  <a:cubicBezTo>
                    <a:pt x="293496" y="349249"/>
                    <a:pt x="349249" y="293496"/>
                    <a:pt x="349249" y="224789"/>
                  </a:cubicBezTo>
                  <a:cubicBezTo>
                    <a:pt x="349249" y="156083"/>
                    <a:pt x="293496" y="100330"/>
                    <a:pt x="224789" y="100330"/>
                  </a:cubicBezTo>
                  <a:cubicBezTo>
                    <a:pt x="156082" y="100330"/>
                    <a:pt x="100330" y="156083"/>
                    <a:pt x="100330" y="224789"/>
                  </a:cubicBezTo>
                  <a:cubicBezTo>
                    <a:pt x="100330" y="293496"/>
                    <a:pt x="156082" y="349249"/>
                    <a:pt x="224789" y="349249"/>
                  </a:cubicBezTo>
                  <a:moveTo>
                    <a:pt x="417829" y="243712"/>
                  </a:moveTo>
                  <a:lnTo>
                    <a:pt x="398779" y="243712"/>
                  </a:lnTo>
                  <a:cubicBezTo>
                    <a:pt x="391159" y="243712"/>
                    <a:pt x="384555" y="249046"/>
                    <a:pt x="383158" y="256539"/>
                  </a:cubicBezTo>
                  <a:cubicBezTo>
                    <a:pt x="378967" y="277113"/>
                    <a:pt x="370839" y="296798"/>
                    <a:pt x="359155" y="314324"/>
                  </a:cubicBezTo>
                  <a:cubicBezTo>
                    <a:pt x="354964" y="320547"/>
                    <a:pt x="355853" y="328929"/>
                    <a:pt x="361187" y="334390"/>
                  </a:cubicBezTo>
                  <a:lnTo>
                    <a:pt x="374649" y="347852"/>
                  </a:lnTo>
                  <a:lnTo>
                    <a:pt x="347852" y="374649"/>
                  </a:lnTo>
                  <a:lnTo>
                    <a:pt x="334390" y="361187"/>
                  </a:lnTo>
                  <a:cubicBezTo>
                    <a:pt x="329056" y="355726"/>
                    <a:pt x="320547" y="354964"/>
                    <a:pt x="314324" y="359155"/>
                  </a:cubicBezTo>
                  <a:cubicBezTo>
                    <a:pt x="296798" y="370839"/>
                    <a:pt x="277240" y="378967"/>
                    <a:pt x="256539" y="383031"/>
                  </a:cubicBezTo>
                  <a:cubicBezTo>
                    <a:pt x="249173" y="384555"/>
                    <a:pt x="243839" y="391159"/>
                    <a:pt x="243839" y="398652"/>
                  </a:cubicBezTo>
                  <a:lnTo>
                    <a:pt x="243839" y="417702"/>
                  </a:lnTo>
                  <a:lnTo>
                    <a:pt x="205739" y="417702"/>
                  </a:lnTo>
                  <a:lnTo>
                    <a:pt x="205739" y="398652"/>
                  </a:lnTo>
                  <a:cubicBezTo>
                    <a:pt x="205739" y="391159"/>
                    <a:pt x="200405" y="384555"/>
                    <a:pt x="193039" y="383031"/>
                  </a:cubicBezTo>
                  <a:cubicBezTo>
                    <a:pt x="172338" y="378967"/>
                    <a:pt x="152780" y="370839"/>
                    <a:pt x="135255" y="359155"/>
                  </a:cubicBezTo>
                  <a:cubicBezTo>
                    <a:pt x="129031" y="354964"/>
                    <a:pt x="120523" y="355726"/>
                    <a:pt x="115188" y="361187"/>
                  </a:cubicBezTo>
                  <a:lnTo>
                    <a:pt x="101727" y="374649"/>
                  </a:lnTo>
                  <a:lnTo>
                    <a:pt x="74930" y="347852"/>
                  </a:lnTo>
                  <a:lnTo>
                    <a:pt x="88392" y="334390"/>
                  </a:lnTo>
                  <a:cubicBezTo>
                    <a:pt x="93726" y="328929"/>
                    <a:pt x="94615" y="320547"/>
                    <a:pt x="90424" y="314324"/>
                  </a:cubicBezTo>
                  <a:cubicBezTo>
                    <a:pt x="78740" y="296798"/>
                    <a:pt x="70612" y="277113"/>
                    <a:pt x="66421" y="256539"/>
                  </a:cubicBezTo>
                  <a:cubicBezTo>
                    <a:pt x="65024" y="249046"/>
                    <a:pt x="58420" y="243712"/>
                    <a:pt x="50800" y="243712"/>
                  </a:cubicBezTo>
                  <a:lnTo>
                    <a:pt x="31750" y="243712"/>
                  </a:lnTo>
                  <a:lnTo>
                    <a:pt x="31750" y="205866"/>
                  </a:lnTo>
                  <a:lnTo>
                    <a:pt x="50800" y="205866"/>
                  </a:lnTo>
                  <a:cubicBezTo>
                    <a:pt x="58420" y="205866"/>
                    <a:pt x="65024" y="200532"/>
                    <a:pt x="66421" y="193039"/>
                  </a:cubicBezTo>
                  <a:cubicBezTo>
                    <a:pt x="70612" y="172465"/>
                    <a:pt x="78740" y="152781"/>
                    <a:pt x="90424" y="135255"/>
                  </a:cubicBezTo>
                  <a:cubicBezTo>
                    <a:pt x="94615" y="129032"/>
                    <a:pt x="93726" y="120650"/>
                    <a:pt x="88392" y="115189"/>
                  </a:cubicBezTo>
                  <a:lnTo>
                    <a:pt x="74930" y="101727"/>
                  </a:lnTo>
                  <a:lnTo>
                    <a:pt x="101727" y="74930"/>
                  </a:lnTo>
                  <a:lnTo>
                    <a:pt x="115189" y="88392"/>
                  </a:lnTo>
                  <a:cubicBezTo>
                    <a:pt x="120523" y="93853"/>
                    <a:pt x="129032" y="94615"/>
                    <a:pt x="135255" y="90424"/>
                  </a:cubicBezTo>
                  <a:cubicBezTo>
                    <a:pt x="152780" y="78740"/>
                    <a:pt x="172338" y="70612"/>
                    <a:pt x="193039" y="66548"/>
                  </a:cubicBezTo>
                  <a:cubicBezTo>
                    <a:pt x="200405" y="65024"/>
                    <a:pt x="205739" y="58420"/>
                    <a:pt x="205739" y="50927"/>
                  </a:cubicBezTo>
                  <a:lnTo>
                    <a:pt x="205739" y="31877"/>
                  </a:lnTo>
                  <a:lnTo>
                    <a:pt x="243839" y="31877"/>
                  </a:lnTo>
                  <a:lnTo>
                    <a:pt x="243839" y="50927"/>
                  </a:lnTo>
                  <a:cubicBezTo>
                    <a:pt x="243839" y="58420"/>
                    <a:pt x="249173" y="65024"/>
                    <a:pt x="256539" y="66548"/>
                  </a:cubicBezTo>
                  <a:cubicBezTo>
                    <a:pt x="277240" y="70612"/>
                    <a:pt x="296798" y="78740"/>
                    <a:pt x="314324" y="90424"/>
                  </a:cubicBezTo>
                  <a:cubicBezTo>
                    <a:pt x="320547" y="94615"/>
                    <a:pt x="329056" y="93853"/>
                    <a:pt x="334390" y="88392"/>
                  </a:cubicBezTo>
                  <a:lnTo>
                    <a:pt x="347852" y="74930"/>
                  </a:lnTo>
                  <a:lnTo>
                    <a:pt x="374649" y="101727"/>
                  </a:lnTo>
                  <a:lnTo>
                    <a:pt x="361187" y="115189"/>
                  </a:lnTo>
                  <a:cubicBezTo>
                    <a:pt x="355853" y="120650"/>
                    <a:pt x="354964" y="129032"/>
                    <a:pt x="359155" y="135255"/>
                  </a:cubicBezTo>
                  <a:cubicBezTo>
                    <a:pt x="370839" y="152781"/>
                    <a:pt x="378967" y="172465"/>
                    <a:pt x="383158" y="193039"/>
                  </a:cubicBezTo>
                  <a:cubicBezTo>
                    <a:pt x="384555" y="200532"/>
                    <a:pt x="391159" y="205866"/>
                    <a:pt x="398779" y="205866"/>
                  </a:cubicBezTo>
                  <a:lnTo>
                    <a:pt x="417829" y="205866"/>
                  </a:lnTo>
                  <a:close/>
                  <a:moveTo>
                    <a:pt x="433704" y="136144"/>
                  </a:moveTo>
                  <a:lnTo>
                    <a:pt x="411352" y="136144"/>
                  </a:lnTo>
                  <a:cubicBezTo>
                    <a:pt x="407034" y="120396"/>
                    <a:pt x="400684" y="105156"/>
                    <a:pt x="392556" y="90932"/>
                  </a:cubicBezTo>
                  <a:lnTo>
                    <a:pt x="408431" y="75184"/>
                  </a:lnTo>
                  <a:cubicBezTo>
                    <a:pt x="414654" y="68961"/>
                    <a:pt x="414654" y="58801"/>
                    <a:pt x="408431" y="52705"/>
                  </a:cubicBezTo>
                  <a:lnTo>
                    <a:pt x="359155" y="41148"/>
                  </a:lnTo>
                  <a:cubicBezTo>
                    <a:pt x="352932" y="34925"/>
                    <a:pt x="342899" y="34925"/>
                    <a:pt x="336676" y="41148"/>
                  </a:cubicBezTo>
                  <a:lnTo>
                    <a:pt x="320801" y="57023"/>
                  </a:lnTo>
                  <a:cubicBezTo>
                    <a:pt x="306577" y="48895"/>
                    <a:pt x="291337" y="42545"/>
                    <a:pt x="275589" y="38354"/>
                  </a:cubicBezTo>
                  <a:lnTo>
                    <a:pt x="275589" y="15875"/>
                  </a:lnTo>
                  <a:cubicBezTo>
                    <a:pt x="275589" y="7112"/>
                    <a:pt x="268477" y="0"/>
                    <a:pt x="259714" y="0"/>
                  </a:cubicBezTo>
                  <a:lnTo>
                    <a:pt x="189864" y="0"/>
                  </a:lnTo>
                  <a:cubicBezTo>
                    <a:pt x="181101" y="0"/>
                    <a:pt x="173989" y="7112"/>
                    <a:pt x="173989" y="15875"/>
                  </a:cubicBezTo>
                  <a:lnTo>
                    <a:pt x="173989" y="38354"/>
                  </a:lnTo>
                  <a:cubicBezTo>
                    <a:pt x="158241" y="42545"/>
                    <a:pt x="143002" y="48895"/>
                    <a:pt x="128778" y="57023"/>
                  </a:cubicBezTo>
                  <a:lnTo>
                    <a:pt x="112903" y="41148"/>
                  </a:lnTo>
                  <a:cubicBezTo>
                    <a:pt x="106680" y="34925"/>
                    <a:pt x="96647" y="34925"/>
                    <a:pt x="90424" y="41148"/>
                  </a:cubicBezTo>
                  <a:lnTo>
                    <a:pt x="41148" y="90551"/>
                  </a:lnTo>
                  <a:cubicBezTo>
                    <a:pt x="34925" y="96647"/>
                    <a:pt x="34925" y="106807"/>
                    <a:pt x="41148" y="113030"/>
                  </a:cubicBezTo>
                  <a:lnTo>
                    <a:pt x="57023" y="128778"/>
                  </a:lnTo>
                  <a:cubicBezTo>
                    <a:pt x="48895" y="143002"/>
                    <a:pt x="42545" y="158242"/>
                    <a:pt x="38227" y="173989"/>
                  </a:cubicBezTo>
                  <a:lnTo>
                    <a:pt x="15875" y="173989"/>
                  </a:lnTo>
                  <a:cubicBezTo>
                    <a:pt x="7112" y="173989"/>
                    <a:pt x="0" y="181101"/>
                    <a:pt x="0" y="189991"/>
                  </a:cubicBezTo>
                  <a:lnTo>
                    <a:pt x="0" y="259587"/>
                  </a:lnTo>
                  <a:cubicBezTo>
                    <a:pt x="0" y="268477"/>
                    <a:pt x="7112" y="275589"/>
                    <a:pt x="15875" y="275589"/>
                  </a:cubicBezTo>
                  <a:lnTo>
                    <a:pt x="38227" y="275589"/>
                  </a:lnTo>
                  <a:cubicBezTo>
                    <a:pt x="42545" y="291337"/>
                    <a:pt x="48895" y="306577"/>
                    <a:pt x="57023" y="320801"/>
                  </a:cubicBezTo>
                  <a:lnTo>
                    <a:pt x="41148" y="336549"/>
                  </a:lnTo>
                  <a:cubicBezTo>
                    <a:pt x="34925" y="342772"/>
                    <a:pt x="34925" y="352932"/>
                    <a:pt x="41148" y="359028"/>
                  </a:cubicBezTo>
                  <a:lnTo>
                    <a:pt x="90424" y="408431"/>
                  </a:lnTo>
                  <a:cubicBezTo>
                    <a:pt x="96647" y="414654"/>
                    <a:pt x="106680" y="414654"/>
                    <a:pt x="112903" y="408431"/>
                  </a:cubicBezTo>
                  <a:lnTo>
                    <a:pt x="128778" y="392556"/>
                  </a:lnTo>
                  <a:cubicBezTo>
                    <a:pt x="143002" y="400684"/>
                    <a:pt x="158241" y="407034"/>
                    <a:pt x="173989" y="411225"/>
                  </a:cubicBezTo>
                  <a:lnTo>
                    <a:pt x="173989" y="433704"/>
                  </a:lnTo>
                  <a:cubicBezTo>
                    <a:pt x="173989" y="442467"/>
                    <a:pt x="181101" y="449579"/>
                    <a:pt x="189864" y="449579"/>
                  </a:cubicBezTo>
                  <a:lnTo>
                    <a:pt x="259714" y="449579"/>
                  </a:lnTo>
                  <a:cubicBezTo>
                    <a:pt x="268477" y="449579"/>
                    <a:pt x="275589" y="442467"/>
                    <a:pt x="275589" y="433704"/>
                  </a:cubicBezTo>
                  <a:lnTo>
                    <a:pt x="275589" y="411225"/>
                  </a:lnTo>
                  <a:cubicBezTo>
                    <a:pt x="291337" y="407034"/>
                    <a:pt x="306577" y="400684"/>
                    <a:pt x="320801" y="392556"/>
                  </a:cubicBezTo>
                  <a:lnTo>
                    <a:pt x="336676" y="408431"/>
                  </a:lnTo>
                  <a:cubicBezTo>
                    <a:pt x="342899" y="414654"/>
                    <a:pt x="352932" y="414654"/>
                    <a:pt x="359155" y="408431"/>
                  </a:cubicBezTo>
                  <a:lnTo>
                    <a:pt x="408431" y="359028"/>
                  </a:lnTo>
                  <a:cubicBezTo>
                    <a:pt x="414654" y="352932"/>
                    <a:pt x="414654" y="342772"/>
                    <a:pt x="408431" y="336549"/>
                  </a:cubicBezTo>
                  <a:lnTo>
                    <a:pt x="392556" y="320801"/>
                  </a:lnTo>
                  <a:cubicBezTo>
                    <a:pt x="400684" y="306577"/>
                    <a:pt x="407034" y="291337"/>
                    <a:pt x="411352" y="275589"/>
                  </a:cubicBezTo>
                  <a:lnTo>
                    <a:pt x="433704" y="275589"/>
                  </a:lnTo>
                  <a:cubicBezTo>
                    <a:pt x="442467" y="275589"/>
                    <a:pt x="449579" y="268477"/>
                    <a:pt x="449579" y="259587"/>
                  </a:cubicBezTo>
                  <a:lnTo>
                    <a:pt x="449579" y="189991"/>
                  </a:lnTo>
                  <a:cubicBezTo>
                    <a:pt x="449579" y="181101"/>
                    <a:pt x="442467" y="173989"/>
                    <a:pt x="433704" y="173989"/>
                  </a:cubicBezTo>
                </a:path>
              </a:pathLst>
            </a:custGeom>
            <a:solidFill>
              <a:srgbClr val="00B286"/>
            </a:solidFill>
          </p:spPr>
          <p:txBody>
            <a:bodyPr/>
            <a:lstStyle/>
            <a:p>
              <a:pPr defTabSz="609630"/>
              <a:endParaRPr lang="en-IN" sz="1200">
                <a:solidFill>
                  <a:prstClr val="black"/>
                </a:solidFill>
                <a:latin typeface="Calibri"/>
              </a:endParaRPr>
            </a:p>
          </p:txBody>
        </p:sp>
      </p:grpSp>
      <p:grpSp>
        <p:nvGrpSpPr>
          <p:cNvPr id="28" name="Group 28"/>
          <p:cNvGrpSpPr/>
          <p:nvPr/>
        </p:nvGrpSpPr>
        <p:grpSpPr>
          <a:xfrm>
            <a:off x="6912540" y="3821817"/>
            <a:ext cx="433807" cy="12700"/>
            <a:chOff x="0" y="0"/>
            <a:chExt cx="867613" cy="25400"/>
          </a:xfrm>
        </p:grpSpPr>
        <p:sp>
          <p:nvSpPr>
            <p:cNvPr id="29" name="Freeform 29"/>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25728D"/>
            </a:solidFill>
          </p:spPr>
          <p:txBody>
            <a:bodyPr/>
            <a:lstStyle/>
            <a:p>
              <a:pPr defTabSz="609630"/>
              <a:endParaRPr lang="en-IN" sz="1200">
                <a:solidFill>
                  <a:prstClr val="black"/>
                </a:solidFill>
                <a:latin typeface="Calibri"/>
              </a:endParaRPr>
            </a:p>
          </p:txBody>
        </p:sp>
      </p:grpSp>
      <p:grpSp>
        <p:nvGrpSpPr>
          <p:cNvPr id="30" name="Group 30"/>
          <p:cNvGrpSpPr/>
          <p:nvPr/>
        </p:nvGrpSpPr>
        <p:grpSpPr>
          <a:xfrm>
            <a:off x="6887426" y="2806583"/>
            <a:ext cx="571500" cy="571507"/>
            <a:chOff x="0" y="0"/>
            <a:chExt cx="1143000" cy="1143013"/>
          </a:xfrm>
        </p:grpSpPr>
        <p:sp>
          <p:nvSpPr>
            <p:cNvPr id="31" name="Freeform 31"/>
            <p:cNvSpPr/>
            <p:nvPr/>
          </p:nvSpPr>
          <p:spPr>
            <a:xfrm>
              <a:off x="650621" y="63500"/>
              <a:ext cx="428848" cy="468982"/>
            </a:xfrm>
            <a:custGeom>
              <a:avLst/>
              <a:gdLst/>
              <a:ahLst/>
              <a:cxnLst/>
              <a:rect l="l" t="t" r="r" b="b"/>
              <a:pathLst>
                <a:path w="428848" h="468982">
                  <a:moveTo>
                    <a:pt x="424181" y="324868"/>
                  </a:moveTo>
                  <a:cubicBezTo>
                    <a:pt x="417958" y="318645"/>
                    <a:pt x="407925" y="318645"/>
                    <a:pt x="401702" y="324868"/>
                  </a:cubicBezTo>
                  <a:lnTo>
                    <a:pt x="354458" y="372112"/>
                  </a:lnTo>
                  <a:lnTo>
                    <a:pt x="307214" y="324868"/>
                  </a:lnTo>
                  <a:cubicBezTo>
                    <a:pt x="300991" y="318645"/>
                    <a:pt x="290958" y="318645"/>
                    <a:pt x="284735" y="324868"/>
                  </a:cubicBezTo>
                  <a:cubicBezTo>
                    <a:pt x="278512" y="331091"/>
                    <a:pt x="278512" y="341124"/>
                    <a:pt x="284735" y="347347"/>
                  </a:cubicBezTo>
                  <a:lnTo>
                    <a:pt x="331979" y="394591"/>
                  </a:lnTo>
                  <a:lnTo>
                    <a:pt x="284735" y="441836"/>
                  </a:lnTo>
                  <a:cubicBezTo>
                    <a:pt x="278512" y="448059"/>
                    <a:pt x="278512" y="458092"/>
                    <a:pt x="284735" y="464315"/>
                  </a:cubicBezTo>
                  <a:cubicBezTo>
                    <a:pt x="290958" y="470538"/>
                    <a:pt x="300991" y="470538"/>
                    <a:pt x="307214" y="464315"/>
                  </a:cubicBezTo>
                  <a:lnTo>
                    <a:pt x="354458" y="417071"/>
                  </a:lnTo>
                  <a:lnTo>
                    <a:pt x="401702" y="464315"/>
                  </a:lnTo>
                  <a:cubicBezTo>
                    <a:pt x="407925" y="470538"/>
                    <a:pt x="417958" y="470538"/>
                    <a:pt x="424181" y="464315"/>
                  </a:cubicBezTo>
                  <a:cubicBezTo>
                    <a:pt x="430404" y="458092"/>
                    <a:pt x="430404" y="448059"/>
                    <a:pt x="424181" y="441836"/>
                  </a:cubicBezTo>
                  <a:lnTo>
                    <a:pt x="376937" y="394591"/>
                  </a:lnTo>
                  <a:lnTo>
                    <a:pt x="424181" y="347347"/>
                  </a:lnTo>
                  <a:cubicBezTo>
                    <a:pt x="430404" y="341124"/>
                    <a:pt x="430404" y="331091"/>
                    <a:pt x="424181" y="324868"/>
                  </a:cubicBezTo>
                  <a:close/>
                  <a:moveTo>
                    <a:pt x="116841" y="74296"/>
                  </a:moveTo>
                  <a:cubicBezTo>
                    <a:pt x="116841" y="50801"/>
                    <a:pt x="97790" y="31751"/>
                    <a:pt x="74296" y="31751"/>
                  </a:cubicBezTo>
                  <a:cubicBezTo>
                    <a:pt x="50800" y="31751"/>
                    <a:pt x="31750" y="50801"/>
                    <a:pt x="31750" y="74296"/>
                  </a:cubicBezTo>
                  <a:cubicBezTo>
                    <a:pt x="31750" y="97791"/>
                    <a:pt x="50800" y="116841"/>
                    <a:pt x="74295" y="116841"/>
                  </a:cubicBezTo>
                  <a:cubicBezTo>
                    <a:pt x="97790" y="116841"/>
                    <a:pt x="116841" y="97791"/>
                    <a:pt x="116841" y="74296"/>
                  </a:cubicBezTo>
                  <a:moveTo>
                    <a:pt x="148591" y="74296"/>
                  </a:moveTo>
                  <a:cubicBezTo>
                    <a:pt x="148591" y="115317"/>
                    <a:pt x="115317" y="148591"/>
                    <a:pt x="74295" y="148591"/>
                  </a:cubicBezTo>
                  <a:cubicBezTo>
                    <a:pt x="33274" y="148591"/>
                    <a:pt x="0" y="115317"/>
                    <a:pt x="0" y="74296"/>
                  </a:cubicBezTo>
                  <a:cubicBezTo>
                    <a:pt x="0" y="33275"/>
                    <a:pt x="33274" y="0"/>
                    <a:pt x="74296" y="0"/>
                  </a:cubicBezTo>
                  <a:cubicBezTo>
                    <a:pt x="115317" y="0"/>
                    <a:pt x="148591" y="33275"/>
                    <a:pt x="148591" y="74296"/>
                  </a:cubicBezTo>
                  <a:moveTo>
                    <a:pt x="424181" y="65152"/>
                  </a:moveTo>
                  <a:cubicBezTo>
                    <a:pt x="430404" y="71375"/>
                    <a:pt x="430404" y="81408"/>
                    <a:pt x="424181" y="87631"/>
                  </a:cubicBezTo>
                  <a:cubicBezTo>
                    <a:pt x="417958" y="93854"/>
                    <a:pt x="407925" y="93854"/>
                    <a:pt x="401702" y="87631"/>
                  </a:cubicBezTo>
                  <a:lnTo>
                    <a:pt x="368428" y="54230"/>
                  </a:lnTo>
                  <a:lnTo>
                    <a:pt x="368428" y="168276"/>
                  </a:lnTo>
                  <a:cubicBezTo>
                    <a:pt x="368428" y="218442"/>
                    <a:pt x="327788" y="258955"/>
                    <a:pt x="277623" y="259082"/>
                  </a:cubicBezTo>
                  <a:lnTo>
                    <a:pt x="149226" y="259082"/>
                  </a:lnTo>
                  <a:cubicBezTo>
                    <a:pt x="116587" y="259082"/>
                    <a:pt x="90170" y="285498"/>
                    <a:pt x="90170" y="318137"/>
                  </a:cubicBezTo>
                  <a:lnTo>
                    <a:pt x="90170" y="452885"/>
                  </a:lnTo>
                  <a:cubicBezTo>
                    <a:pt x="90170" y="461648"/>
                    <a:pt x="83058" y="468760"/>
                    <a:pt x="74295" y="468760"/>
                  </a:cubicBezTo>
                  <a:cubicBezTo>
                    <a:pt x="65532" y="468760"/>
                    <a:pt x="58420" y="461648"/>
                    <a:pt x="58420" y="452885"/>
                  </a:cubicBezTo>
                  <a:lnTo>
                    <a:pt x="58420" y="318010"/>
                  </a:lnTo>
                  <a:cubicBezTo>
                    <a:pt x="58547" y="267845"/>
                    <a:pt x="99061" y="227332"/>
                    <a:pt x="149226" y="227205"/>
                  </a:cubicBezTo>
                  <a:lnTo>
                    <a:pt x="277623" y="227205"/>
                  </a:lnTo>
                  <a:cubicBezTo>
                    <a:pt x="310135" y="227205"/>
                    <a:pt x="336551" y="200788"/>
                    <a:pt x="336678" y="168149"/>
                  </a:cubicBezTo>
                  <a:lnTo>
                    <a:pt x="336678" y="54230"/>
                  </a:lnTo>
                  <a:lnTo>
                    <a:pt x="303277" y="87631"/>
                  </a:lnTo>
                  <a:cubicBezTo>
                    <a:pt x="297054" y="93854"/>
                    <a:pt x="287021" y="93854"/>
                    <a:pt x="280798" y="87631"/>
                  </a:cubicBezTo>
                  <a:cubicBezTo>
                    <a:pt x="274575" y="81408"/>
                    <a:pt x="274575" y="71375"/>
                    <a:pt x="280798" y="65152"/>
                  </a:cubicBezTo>
                  <a:lnTo>
                    <a:pt x="341250" y="4699"/>
                  </a:lnTo>
                  <a:cubicBezTo>
                    <a:pt x="347473" y="-1524"/>
                    <a:pt x="357506" y="-1524"/>
                    <a:pt x="363729" y="4699"/>
                  </a:cubicBezTo>
                  <a:close/>
                </a:path>
              </a:pathLst>
            </a:custGeom>
            <a:solidFill>
              <a:srgbClr val="00B286"/>
            </a:solidFill>
          </p:spPr>
          <p:txBody>
            <a:bodyPr/>
            <a:lstStyle/>
            <a:p>
              <a:pPr defTabSz="609630"/>
              <a:endParaRPr lang="en-IN" sz="1200">
                <a:solidFill>
                  <a:prstClr val="black"/>
                </a:solidFill>
                <a:latin typeface="Calibri"/>
              </a:endParaRPr>
            </a:p>
          </p:txBody>
        </p:sp>
        <p:sp>
          <p:nvSpPr>
            <p:cNvPr id="32" name="Freeform 32"/>
            <p:cNvSpPr/>
            <p:nvPr/>
          </p:nvSpPr>
          <p:spPr>
            <a:xfrm>
              <a:off x="63500" y="128962"/>
              <a:ext cx="746506" cy="950544"/>
            </a:xfrm>
            <a:custGeom>
              <a:avLst/>
              <a:gdLst/>
              <a:ahLst/>
              <a:cxnLst/>
              <a:rect l="l" t="t" r="r" b="b"/>
              <a:pathLst>
                <a:path w="746506" h="950544">
                  <a:moveTo>
                    <a:pt x="714757" y="837132"/>
                  </a:moveTo>
                  <a:lnTo>
                    <a:pt x="31750" y="837132"/>
                  </a:lnTo>
                  <a:lnTo>
                    <a:pt x="31750" y="918794"/>
                  </a:lnTo>
                  <a:lnTo>
                    <a:pt x="714757" y="918794"/>
                  </a:lnTo>
                  <a:close/>
                  <a:moveTo>
                    <a:pt x="97663" y="887043"/>
                  </a:moveTo>
                  <a:lnTo>
                    <a:pt x="648843" y="887043"/>
                  </a:lnTo>
                  <a:lnTo>
                    <a:pt x="648843" y="723721"/>
                  </a:lnTo>
                  <a:lnTo>
                    <a:pt x="97663" y="723721"/>
                  </a:lnTo>
                  <a:close/>
                  <a:moveTo>
                    <a:pt x="177673" y="610309"/>
                  </a:moveTo>
                  <a:lnTo>
                    <a:pt x="541909" y="610309"/>
                  </a:lnTo>
                  <a:cubicBezTo>
                    <a:pt x="503936" y="566748"/>
                    <a:pt x="508381" y="500580"/>
                    <a:pt x="551942" y="462480"/>
                  </a:cubicBezTo>
                  <a:cubicBezTo>
                    <a:pt x="560070" y="455495"/>
                    <a:pt x="569087" y="449653"/>
                    <a:pt x="578866" y="445462"/>
                  </a:cubicBezTo>
                  <a:cubicBezTo>
                    <a:pt x="584073" y="284679"/>
                    <a:pt x="555879" y="172411"/>
                    <a:pt x="494919" y="111450"/>
                  </a:cubicBezTo>
                  <a:cubicBezTo>
                    <a:pt x="454406" y="71064"/>
                    <a:pt x="397637" y="52141"/>
                    <a:pt x="326136" y="55316"/>
                  </a:cubicBezTo>
                  <a:cubicBezTo>
                    <a:pt x="319913" y="55570"/>
                    <a:pt x="314198" y="52268"/>
                    <a:pt x="311277" y="46680"/>
                  </a:cubicBezTo>
                  <a:cubicBezTo>
                    <a:pt x="290957" y="7310"/>
                    <a:pt x="259842" y="-6787"/>
                    <a:pt x="214503" y="2992"/>
                  </a:cubicBezTo>
                  <a:cubicBezTo>
                    <a:pt x="233172" y="24074"/>
                    <a:pt x="245364" y="50109"/>
                    <a:pt x="249936" y="77922"/>
                  </a:cubicBezTo>
                  <a:cubicBezTo>
                    <a:pt x="250825" y="83256"/>
                    <a:pt x="248920" y="88844"/>
                    <a:pt x="244856" y="92400"/>
                  </a:cubicBezTo>
                  <a:lnTo>
                    <a:pt x="38227" y="360372"/>
                  </a:lnTo>
                  <a:lnTo>
                    <a:pt x="88646" y="446859"/>
                  </a:lnTo>
                  <a:lnTo>
                    <a:pt x="163195" y="420062"/>
                  </a:lnTo>
                  <a:lnTo>
                    <a:pt x="139700" y="373199"/>
                  </a:lnTo>
                  <a:cubicBezTo>
                    <a:pt x="135763" y="365325"/>
                    <a:pt x="138938" y="355800"/>
                    <a:pt x="146685" y="351863"/>
                  </a:cubicBezTo>
                  <a:cubicBezTo>
                    <a:pt x="148844" y="350720"/>
                    <a:pt x="151384" y="350212"/>
                    <a:pt x="153797" y="350212"/>
                  </a:cubicBezTo>
                  <a:cubicBezTo>
                    <a:pt x="197358" y="350212"/>
                    <a:pt x="235712" y="339290"/>
                    <a:pt x="278130" y="314778"/>
                  </a:cubicBezTo>
                  <a:cubicBezTo>
                    <a:pt x="285369" y="310587"/>
                    <a:pt x="294767" y="312746"/>
                    <a:pt x="299339" y="319858"/>
                  </a:cubicBezTo>
                  <a:lnTo>
                    <a:pt x="342265" y="385518"/>
                  </a:lnTo>
                  <a:cubicBezTo>
                    <a:pt x="344805" y="389328"/>
                    <a:pt x="345440" y="393900"/>
                    <a:pt x="344297" y="398345"/>
                  </a:cubicBezTo>
                  <a:cubicBezTo>
                    <a:pt x="325882" y="467433"/>
                    <a:pt x="288925" y="488769"/>
                    <a:pt x="256413" y="507692"/>
                  </a:cubicBezTo>
                  <a:cubicBezTo>
                    <a:pt x="238125" y="518233"/>
                    <a:pt x="220980" y="528267"/>
                    <a:pt x="206121" y="546301"/>
                  </a:cubicBezTo>
                  <a:cubicBezTo>
                    <a:pt x="182245" y="575257"/>
                    <a:pt x="172593" y="624279"/>
                    <a:pt x="177419" y="692097"/>
                  </a:cubicBezTo>
                  <a:moveTo>
                    <a:pt x="746507" y="821257"/>
                  </a:moveTo>
                  <a:lnTo>
                    <a:pt x="746507" y="934669"/>
                  </a:lnTo>
                  <a:cubicBezTo>
                    <a:pt x="746507" y="943432"/>
                    <a:pt x="739394" y="950544"/>
                    <a:pt x="730632" y="950544"/>
                  </a:cubicBezTo>
                  <a:lnTo>
                    <a:pt x="15875" y="950544"/>
                  </a:lnTo>
                  <a:cubicBezTo>
                    <a:pt x="7112" y="950544"/>
                    <a:pt x="0" y="943432"/>
                    <a:pt x="0" y="934669"/>
                  </a:cubicBezTo>
                  <a:lnTo>
                    <a:pt x="0" y="821257"/>
                  </a:lnTo>
                  <a:cubicBezTo>
                    <a:pt x="0" y="812494"/>
                    <a:pt x="7112" y="805382"/>
                    <a:pt x="15875" y="805382"/>
                  </a:cubicBezTo>
                  <a:lnTo>
                    <a:pt x="65913" y="805382"/>
                  </a:lnTo>
                  <a:lnTo>
                    <a:pt x="65913" y="707845"/>
                  </a:lnTo>
                  <a:cubicBezTo>
                    <a:pt x="65913" y="699082"/>
                    <a:pt x="73025" y="691970"/>
                    <a:pt x="81788" y="691970"/>
                  </a:cubicBezTo>
                  <a:lnTo>
                    <a:pt x="145796" y="691970"/>
                  </a:lnTo>
                  <a:cubicBezTo>
                    <a:pt x="140716" y="616786"/>
                    <a:pt x="152781" y="561033"/>
                    <a:pt x="181864" y="525854"/>
                  </a:cubicBezTo>
                  <a:cubicBezTo>
                    <a:pt x="200279" y="503501"/>
                    <a:pt x="220853" y="491563"/>
                    <a:pt x="240665" y="480133"/>
                  </a:cubicBezTo>
                  <a:cubicBezTo>
                    <a:pt x="270510" y="462861"/>
                    <a:pt x="296545" y="447748"/>
                    <a:pt x="311912" y="396821"/>
                  </a:cubicBezTo>
                  <a:lnTo>
                    <a:pt x="280924" y="349577"/>
                  </a:lnTo>
                  <a:cubicBezTo>
                    <a:pt x="246888" y="367357"/>
                    <a:pt x="213868" y="377517"/>
                    <a:pt x="179070" y="380819"/>
                  </a:cubicBezTo>
                  <a:lnTo>
                    <a:pt x="193548" y="409648"/>
                  </a:lnTo>
                  <a:cubicBezTo>
                    <a:pt x="200533" y="423364"/>
                    <a:pt x="194945" y="440128"/>
                    <a:pt x="181229" y="447113"/>
                  </a:cubicBezTo>
                  <a:cubicBezTo>
                    <a:pt x="180213" y="447621"/>
                    <a:pt x="179197" y="448129"/>
                    <a:pt x="178181" y="448383"/>
                  </a:cubicBezTo>
                  <a:lnTo>
                    <a:pt x="96647" y="477720"/>
                  </a:lnTo>
                  <a:cubicBezTo>
                    <a:pt x="83947" y="482292"/>
                    <a:pt x="69850" y="477085"/>
                    <a:pt x="63119" y="465528"/>
                  </a:cubicBezTo>
                  <a:lnTo>
                    <a:pt x="9271" y="373580"/>
                  </a:lnTo>
                  <a:cubicBezTo>
                    <a:pt x="2540" y="362150"/>
                    <a:pt x="4826" y="347545"/>
                    <a:pt x="14732" y="338781"/>
                  </a:cubicBezTo>
                  <a:lnTo>
                    <a:pt x="217043" y="156663"/>
                  </a:lnTo>
                  <a:cubicBezTo>
                    <a:pt x="210566" y="129611"/>
                    <a:pt x="196342" y="107640"/>
                    <a:pt x="173863" y="89733"/>
                  </a:cubicBezTo>
                  <a:cubicBezTo>
                    <a:pt x="167005" y="84272"/>
                    <a:pt x="165862" y="74239"/>
                    <a:pt x="171323" y="67381"/>
                  </a:cubicBezTo>
                  <a:cubicBezTo>
                    <a:pt x="173101" y="65095"/>
                    <a:pt x="175641" y="63317"/>
                    <a:pt x="178308" y="62301"/>
                  </a:cubicBezTo>
                  <a:cubicBezTo>
                    <a:pt x="265430" y="30678"/>
                    <a:pt x="311150" y="65857"/>
                    <a:pt x="334645" y="104846"/>
                  </a:cubicBezTo>
                  <a:cubicBezTo>
                    <a:pt x="410845" y="103449"/>
                    <a:pt x="472186" y="125547"/>
                    <a:pt x="517398" y="170506"/>
                  </a:cubicBezTo>
                  <a:cubicBezTo>
                    <a:pt x="552323" y="205304"/>
                    <a:pt x="577723" y="254326"/>
                    <a:pt x="593090" y="316302"/>
                  </a:cubicBezTo>
                  <a:cubicBezTo>
                    <a:pt x="608076" y="376882"/>
                    <a:pt x="613918" y="451685"/>
                    <a:pt x="610235" y="538808"/>
                  </a:cubicBezTo>
                  <a:cubicBezTo>
                    <a:pt x="609981" y="545539"/>
                    <a:pt x="605536" y="551254"/>
                    <a:pt x="599059" y="553286"/>
                  </a:cubicBezTo>
                  <a:cubicBezTo>
                    <a:pt x="560578" y="565224"/>
                    <a:pt x="539115" y="605991"/>
                    <a:pt x="551053" y="644472"/>
                  </a:cubicBezTo>
                  <a:cubicBezTo>
                    <a:pt x="557911" y="666697"/>
                    <a:pt x="574929" y="684223"/>
                    <a:pt x="596900" y="691843"/>
                  </a:cubicBezTo>
                  <a:lnTo>
                    <a:pt x="664592" y="691843"/>
                  </a:lnTo>
                  <a:cubicBezTo>
                    <a:pt x="673354" y="691843"/>
                    <a:pt x="680467" y="698955"/>
                    <a:pt x="680467" y="707718"/>
                  </a:cubicBezTo>
                  <a:lnTo>
                    <a:pt x="680467" y="805255"/>
                  </a:lnTo>
                  <a:lnTo>
                    <a:pt x="730505" y="805255"/>
                  </a:lnTo>
                  <a:cubicBezTo>
                    <a:pt x="739268" y="805255"/>
                    <a:pt x="746380" y="812367"/>
                    <a:pt x="746380" y="821130"/>
                  </a:cubicBezTo>
                </a:path>
              </a:pathLst>
            </a:custGeom>
            <a:solidFill>
              <a:srgbClr val="25728D"/>
            </a:solidFill>
          </p:spPr>
          <p:txBody>
            <a:bodyPr/>
            <a:lstStyle/>
            <a:p>
              <a:pPr defTabSz="609630"/>
              <a:endParaRPr lang="en-IN" sz="1200">
                <a:solidFill>
                  <a:prstClr val="black"/>
                </a:solidFill>
                <a:latin typeface="Calibri"/>
              </a:endParaRPr>
            </a:p>
          </p:txBody>
        </p:sp>
      </p:grpSp>
      <p:sp>
        <p:nvSpPr>
          <p:cNvPr id="33" name="TextBox 33"/>
          <p:cNvSpPr txBox="1"/>
          <p:nvPr/>
        </p:nvSpPr>
        <p:spPr>
          <a:xfrm>
            <a:off x="692042" y="3548768"/>
            <a:ext cx="927844" cy="175433"/>
          </a:xfrm>
          <a:prstGeom prst="rect">
            <a:avLst/>
          </a:prstGeom>
        </p:spPr>
        <p:txBody>
          <a:bodyPr lIns="0" tIns="0" rIns="0" bIns="0" rtlCol="0" anchor="t">
            <a:spAutoFit/>
          </a:bodyPr>
          <a:lstStyle/>
          <a:p>
            <a:pPr defTabSz="609630">
              <a:lnSpc>
                <a:spcPts val="1493"/>
              </a:lnSpc>
            </a:pPr>
            <a:r>
              <a:rPr lang="en-US" sz="1066" b="1" spc="1">
                <a:solidFill>
                  <a:srgbClr val="000000"/>
                </a:solidFill>
                <a:latin typeface="Montserrat Semi-Bold"/>
                <a:ea typeface="Montserrat Semi-Bold"/>
                <a:cs typeface="Montserrat Semi-Bold"/>
                <a:sym typeface="Montserrat Semi-Bold"/>
              </a:rPr>
              <a:t>Lorem ipsum</a:t>
            </a:r>
          </a:p>
        </p:txBody>
      </p:sp>
      <p:sp>
        <p:nvSpPr>
          <p:cNvPr id="34" name="TextBox 34"/>
          <p:cNvSpPr txBox="1"/>
          <p:nvPr/>
        </p:nvSpPr>
        <p:spPr>
          <a:xfrm>
            <a:off x="692150" y="4025018"/>
            <a:ext cx="1760989" cy="1269578"/>
          </a:xfrm>
          <a:prstGeom prst="rect">
            <a:avLst/>
          </a:prstGeom>
        </p:spPr>
        <p:txBody>
          <a:bodyPr lIns="0" tIns="0" rIns="0" bIns="0" rtlCol="0" anchor="t">
            <a:spAutoFit/>
          </a:bodyPr>
          <a:lstStyle/>
          <a:p>
            <a:pPr defTabSz="609630">
              <a:lnSpc>
                <a:spcPts val="1120"/>
              </a:lnSpc>
            </a:pPr>
            <a:r>
              <a:rPr lang="en-US" sz="933">
                <a:solidFill>
                  <a:srgbClr val="000000"/>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35" name="TextBox 35"/>
          <p:cNvSpPr txBox="1"/>
          <p:nvPr/>
        </p:nvSpPr>
        <p:spPr>
          <a:xfrm>
            <a:off x="2768480" y="3567818"/>
            <a:ext cx="1294709" cy="156197"/>
          </a:xfrm>
          <a:prstGeom prst="rect">
            <a:avLst/>
          </a:prstGeom>
        </p:spPr>
        <p:txBody>
          <a:bodyPr lIns="0" tIns="0" rIns="0" bIns="0" rtlCol="0" anchor="t">
            <a:spAutoFit/>
          </a:bodyPr>
          <a:lstStyle/>
          <a:p>
            <a:pPr defTabSz="609630">
              <a:lnSpc>
                <a:spcPts val="1279"/>
              </a:lnSpc>
            </a:pPr>
            <a:r>
              <a:rPr lang="en-US" sz="1066" b="1">
                <a:solidFill>
                  <a:srgbClr val="000000"/>
                </a:solidFill>
                <a:latin typeface="Montserrat Semi-Bold"/>
                <a:ea typeface="Montserrat Semi-Bold"/>
                <a:cs typeface="Montserrat Semi-Bold"/>
                <a:sym typeface="Montserrat Semi-Bold"/>
              </a:rPr>
              <a:t>Lorem ipsum</a:t>
            </a:r>
          </a:p>
        </p:txBody>
      </p:sp>
      <p:sp>
        <p:nvSpPr>
          <p:cNvPr id="36" name="TextBox 36"/>
          <p:cNvSpPr txBox="1"/>
          <p:nvPr/>
        </p:nvSpPr>
        <p:spPr>
          <a:xfrm>
            <a:off x="4863288" y="3548768"/>
            <a:ext cx="1478350" cy="175433"/>
          </a:xfrm>
          <a:prstGeom prst="rect">
            <a:avLst/>
          </a:prstGeom>
        </p:spPr>
        <p:txBody>
          <a:bodyPr lIns="0" tIns="0" rIns="0" bIns="0" rtlCol="0" anchor="t">
            <a:spAutoFit/>
          </a:bodyPr>
          <a:lstStyle/>
          <a:p>
            <a:pPr defTabSz="609630">
              <a:lnSpc>
                <a:spcPts val="1493"/>
              </a:lnSpc>
            </a:pPr>
            <a:r>
              <a:rPr lang="en-US" sz="1066" b="1">
                <a:solidFill>
                  <a:srgbClr val="000000"/>
                </a:solidFill>
                <a:latin typeface="Montserrat Semi-Bold"/>
                <a:ea typeface="Montserrat Semi-Bold"/>
                <a:cs typeface="Montserrat Semi-Bold"/>
                <a:sym typeface="Montserrat Semi-Bold"/>
              </a:rPr>
              <a:t>Lorem ipsum</a:t>
            </a:r>
          </a:p>
        </p:txBody>
      </p:sp>
      <p:sp>
        <p:nvSpPr>
          <p:cNvPr id="37" name="TextBox 37"/>
          <p:cNvSpPr txBox="1"/>
          <p:nvPr/>
        </p:nvSpPr>
        <p:spPr>
          <a:xfrm>
            <a:off x="6919030" y="3548768"/>
            <a:ext cx="926356" cy="175433"/>
          </a:xfrm>
          <a:prstGeom prst="rect">
            <a:avLst/>
          </a:prstGeom>
        </p:spPr>
        <p:txBody>
          <a:bodyPr lIns="0" tIns="0" rIns="0" bIns="0" rtlCol="0" anchor="t">
            <a:spAutoFit/>
          </a:bodyPr>
          <a:lstStyle/>
          <a:p>
            <a:pPr defTabSz="609630">
              <a:lnSpc>
                <a:spcPts val="1493"/>
              </a:lnSpc>
            </a:pPr>
            <a:r>
              <a:rPr lang="en-US" sz="1066" b="1">
                <a:solidFill>
                  <a:srgbClr val="000000"/>
                </a:solidFill>
                <a:latin typeface="Montserrat Semi-Bold"/>
                <a:ea typeface="Montserrat Semi-Bold"/>
                <a:cs typeface="Montserrat Semi-Bold"/>
                <a:sym typeface="Montserrat Semi-Bold"/>
              </a:rPr>
              <a:t>Lorem ipsum</a:t>
            </a:r>
          </a:p>
        </p:txBody>
      </p:sp>
      <p:sp>
        <p:nvSpPr>
          <p:cNvPr id="38" name="TextBox 38"/>
          <p:cNvSpPr txBox="1"/>
          <p:nvPr/>
        </p:nvSpPr>
        <p:spPr>
          <a:xfrm>
            <a:off x="2736850" y="4025018"/>
            <a:ext cx="1760989" cy="1269578"/>
          </a:xfrm>
          <a:prstGeom prst="rect">
            <a:avLst/>
          </a:prstGeom>
        </p:spPr>
        <p:txBody>
          <a:bodyPr lIns="0" tIns="0" rIns="0" bIns="0" rtlCol="0" anchor="t">
            <a:spAutoFit/>
          </a:bodyPr>
          <a:lstStyle/>
          <a:p>
            <a:pPr defTabSz="609630">
              <a:lnSpc>
                <a:spcPts val="1120"/>
              </a:lnSpc>
            </a:pPr>
            <a:r>
              <a:rPr lang="en-US" sz="933">
                <a:solidFill>
                  <a:srgbClr val="000000"/>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39" name="TextBox 39"/>
          <p:cNvSpPr txBox="1"/>
          <p:nvPr/>
        </p:nvSpPr>
        <p:spPr>
          <a:xfrm>
            <a:off x="4813300" y="4025018"/>
            <a:ext cx="1760989" cy="1269578"/>
          </a:xfrm>
          <a:prstGeom prst="rect">
            <a:avLst/>
          </a:prstGeom>
        </p:spPr>
        <p:txBody>
          <a:bodyPr lIns="0" tIns="0" rIns="0" bIns="0" rtlCol="0" anchor="t">
            <a:spAutoFit/>
          </a:bodyPr>
          <a:lstStyle/>
          <a:p>
            <a:pPr defTabSz="609630">
              <a:lnSpc>
                <a:spcPts val="1120"/>
              </a:lnSpc>
            </a:pPr>
            <a:r>
              <a:rPr lang="en-US" sz="933">
                <a:solidFill>
                  <a:srgbClr val="000000"/>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40" name="TextBox 40"/>
          <p:cNvSpPr txBox="1"/>
          <p:nvPr/>
        </p:nvSpPr>
        <p:spPr>
          <a:xfrm>
            <a:off x="6858000" y="4025018"/>
            <a:ext cx="1760989" cy="1269578"/>
          </a:xfrm>
          <a:prstGeom prst="rect">
            <a:avLst/>
          </a:prstGeom>
        </p:spPr>
        <p:txBody>
          <a:bodyPr lIns="0" tIns="0" rIns="0" bIns="0" rtlCol="0" anchor="t">
            <a:spAutoFit/>
          </a:bodyPr>
          <a:lstStyle/>
          <a:p>
            <a:pPr defTabSz="609630">
              <a:lnSpc>
                <a:spcPts val="1120"/>
              </a:lnSpc>
            </a:pPr>
            <a:r>
              <a:rPr lang="en-US" sz="933">
                <a:solidFill>
                  <a:srgbClr val="000000"/>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pic>
        <p:nvPicPr>
          <p:cNvPr id="42" name="Picture 41">
            <a:extLst>
              <a:ext uri="{FF2B5EF4-FFF2-40B4-BE49-F238E27FC236}">
                <a16:creationId xmlns:a16="http://schemas.microsoft.com/office/drawing/2014/main" id="{10F6140C-D48B-C14D-8356-A49C7C01B33B}"/>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0" y="6021186"/>
            <a:ext cx="12192000" cy="83681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25728D"/>
        </a:soli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CBA2A260-5273-B529-EDA0-2E1CC9434B90}"/>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15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grpSp>
        <p:nvGrpSpPr>
          <p:cNvPr id="9" name="Group 9"/>
          <p:cNvGrpSpPr/>
          <p:nvPr/>
        </p:nvGrpSpPr>
        <p:grpSpPr>
          <a:xfrm>
            <a:off x="685800" y="730936"/>
            <a:ext cx="73527" cy="449669"/>
            <a:chOff x="0" y="0"/>
            <a:chExt cx="147053" cy="899338"/>
          </a:xfrm>
          <a:solidFill>
            <a:schemeClr val="bg1"/>
          </a:solidFill>
        </p:grpSpPr>
        <p:sp>
          <p:nvSpPr>
            <p:cNvPr id="10" name="Freeform 10"/>
            <p:cNvSpPr/>
            <p:nvPr/>
          </p:nvSpPr>
          <p:spPr>
            <a:xfrm>
              <a:off x="0" y="0"/>
              <a:ext cx="147066" cy="899287"/>
            </a:xfrm>
            <a:custGeom>
              <a:avLst/>
              <a:gdLst/>
              <a:ahLst/>
              <a:cxnLst/>
              <a:rect l="l" t="t" r="r" b="b"/>
              <a:pathLst>
                <a:path w="147066" h="899287">
                  <a:moveTo>
                    <a:pt x="0" y="0"/>
                  </a:moveTo>
                  <a:lnTo>
                    <a:pt x="147066" y="0"/>
                  </a:lnTo>
                  <a:lnTo>
                    <a:pt x="147066" y="899287"/>
                  </a:lnTo>
                  <a:lnTo>
                    <a:pt x="0" y="899287"/>
                  </a:lnTo>
                  <a:close/>
                </a:path>
              </a:pathLst>
            </a:custGeom>
            <a:grpFill/>
          </p:spPr>
          <p:txBody>
            <a:bodyPr/>
            <a:lstStyle/>
            <a:p>
              <a:pPr defTabSz="609630"/>
              <a:endParaRPr lang="en-IN" sz="1200">
                <a:solidFill>
                  <a:prstClr val="black"/>
                </a:solidFill>
                <a:latin typeface="Calibri"/>
              </a:endParaRPr>
            </a:p>
          </p:txBody>
        </p:sp>
      </p:grpSp>
      <p:grpSp>
        <p:nvGrpSpPr>
          <p:cNvPr id="11" name="Group 11"/>
          <p:cNvGrpSpPr/>
          <p:nvPr/>
        </p:nvGrpSpPr>
        <p:grpSpPr>
          <a:xfrm>
            <a:off x="685800" y="3821817"/>
            <a:ext cx="433807" cy="12700"/>
            <a:chOff x="0" y="0"/>
            <a:chExt cx="867613" cy="25400"/>
          </a:xfrm>
        </p:grpSpPr>
        <p:sp>
          <p:nvSpPr>
            <p:cNvPr id="12" name="Freeform 12"/>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00B085"/>
            </a:solidFill>
          </p:spPr>
          <p:txBody>
            <a:bodyPr/>
            <a:lstStyle/>
            <a:p>
              <a:pPr defTabSz="609630"/>
              <a:endParaRPr lang="en-IN" sz="1200">
                <a:solidFill>
                  <a:prstClr val="black"/>
                </a:solidFill>
                <a:latin typeface="Calibri"/>
              </a:endParaRPr>
            </a:p>
          </p:txBody>
        </p:sp>
      </p:grpSp>
      <p:grpSp>
        <p:nvGrpSpPr>
          <p:cNvPr id="13" name="Group 13"/>
          <p:cNvGrpSpPr/>
          <p:nvPr/>
        </p:nvGrpSpPr>
        <p:grpSpPr>
          <a:xfrm>
            <a:off x="2762155" y="3821817"/>
            <a:ext cx="433807" cy="12700"/>
            <a:chOff x="0" y="0"/>
            <a:chExt cx="867613" cy="25400"/>
          </a:xfrm>
        </p:grpSpPr>
        <p:sp>
          <p:nvSpPr>
            <p:cNvPr id="14" name="Freeform 14"/>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00B085"/>
            </a:solidFill>
          </p:spPr>
          <p:txBody>
            <a:bodyPr/>
            <a:lstStyle/>
            <a:p>
              <a:pPr defTabSz="609630"/>
              <a:endParaRPr lang="en-IN" sz="1200">
                <a:solidFill>
                  <a:prstClr val="black"/>
                </a:solidFill>
                <a:latin typeface="Calibri"/>
              </a:endParaRPr>
            </a:p>
          </p:txBody>
        </p:sp>
      </p:grpSp>
      <p:grpSp>
        <p:nvGrpSpPr>
          <p:cNvPr id="15" name="Group 15"/>
          <p:cNvGrpSpPr/>
          <p:nvPr/>
        </p:nvGrpSpPr>
        <p:grpSpPr>
          <a:xfrm>
            <a:off x="4838509" y="3821817"/>
            <a:ext cx="433807" cy="12700"/>
            <a:chOff x="0" y="0"/>
            <a:chExt cx="867613" cy="25400"/>
          </a:xfrm>
        </p:grpSpPr>
        <p:sp>
          <p:nvSpPr>
            <p:cNvPr id="16" name="Freeform 16"/>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00B085"/>
            </a:solidFill>
          </p:spPr>
          <p:txBody>
            <a:bodyPr/>
            <a:lstStyle/>
            <a:p>
              <a:pPr defTabSz="609630"/>
              <a:endParaRPr lang="en-IN" sz="1200">
                <a:solidFill>
                  <a:prstClr val="black"/>
                </a:solidFill>
                <a:latin typeface="Calibri"/>
              </a:endParaRPr>
            </a:p>
          </p:txBody>
        </p:sp>
      </p:grpSp>
      <p:grpSp>
        <p:nvGrpSpPr>
          <p:cNvPr id="17" name="Group 17"/>
          <p:cNvGrpSpPr/>
          <p:nvPr/>
        </p:nvGrpSpPr>
        <p:grpSpPr>
          <a:xfrm>
            <a:off x="6912540" y="3821817"/>
            <a:ext cx="433807" cy="12700"/>
            <a:chOff x="0" y="0"/>
            <a:chExt cx="867613" cy="25400"/>
          </a:xfrm>
        </p:grpSpPr>
        <p:sp>
          <p:nvSpPr>
            <p:cNvPr id="18" name="Freeform 18"/>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00B085"/>
            </a:solidFill>
          </p:spPr>
          <p:txBody>
            <a:bodyPr/>
            <a:lstStyle/>
            <a:p>
              <a:pPr defTabSz="609630"/>
              <a:endParaRPr lang="en-IN" sz="1200">
                <a:solidFill>
                  <a:prstClr val="black"/>
                </a:solidFill>
                <a:latin typeface="Calibri"/>
              </a:endParaRPr>
            </a:p>
          </p:txBody>
        </p:sp>
      </p:grpSp>
      <p:sp>
        <p:nvSpPr>
          <p:cNvPr id="19" name="TextBox 19"/>
          <p:cNvSpPr txBox="1"/>
          <p:nvPr/>
        </p:nvSpPr>
        <p:spPr>
          <a:xfrm>
            <a:off x="820287" y="692151"/>
            <a:ext cx="5275713" cy="487313"/>
          </a:xfrm>
          <a:prstGeom prst="rect">
            <a:avLst/>
          </a:prstGeom>
        </p:spPr>
        <p:txBody>
          <a:bodyPr wrap="square" lIns="0" tIns="0" rIns="0" bIns="0" rtlCol="0" anchor="t">
            <a:spAutoFit/>
          </a:bodyPr>
          <a:lstStyle/>
          <a:p>
            <a:pPr defTabSz="609630">
              <a:lnSpc>
                <a:spcPts val="3840"/>
              </a:lnSpc>
            </a:pPr>
            <a:r>
              <a:rPr lang="en-US" sz="3200" b="1" dirty="0">
                <a:solidFill>
                  <a:schemeClr val="bg1"/>
                </a:solidFill>
                <a:latin typeface="Montserrat Bold"/>
                <a:ea typeface="Montserrat Bold"/>
                <a:cs typeface="Montserrat Bold"/>
                <a:sym typeface="Montserrat Bold"/>
              </a:rPr>
              <a:t>Slide Option 03 (Dark)</a:t>
            </a:r>
          </a:p>
        </p:txBody>
      </p:sp>
      <p:sp>
        <p:nvSpPr>
          <p:cNvPr id="20" name="TextBox 20"/>
          <p:cNvSpPr txBox="1"/>
          <p:nvPr/>
        </p:nvSpPr>
        <p:spPr>
          <a:xfrm>
            <a:off x="685800" y="1527118"/>
            <a:ext cx="5002467" cy="769441"/>
          </a:xfrm>
          <a:prstGeom prst="rect">
            <a:avLst/>
          </a:prstGeom>
        </p:spPr>
        <p:txBody>
          <a:bodyPr lIns="0" tIns="0" rIns="0" bIns="0" rtlCol="0" anchor="t">
            <a:spAutoFit/>
          </a:bodyPr>
          <a:lstStyle/>
          <a:p>
            <a:pPr defTabSz="609630">
              <a:lnSpc>
                <a:spcPts val="2040"/>
              </a:lnSpc>
            </a:pPr>
            <a:r>
              <a:rPr lang="en-US" sz="1700">
                <a:solidFill>
                  <a:srgbClr val="FFFFFF"/>
                </a:solidFill>
                <a:latin typeface="Montserrat"/>
                <a:ea typeface="Montserrat"/>
                <a:cs typeface="Montserrat"/>
                <a:sym typeface="Montserrat"/>
              </a:rPr>
              <a:t>Lorem ipsum dolor sit amet, consectetur adipiscing elit, sed do eiusmod tempor incididunt ut labore et dolore magna aliqua. </a:t>
            </a:r>
          </a:p>
        </p:txBody>
      </p:sp>
      <p:sp>
        <p:nvSpPr>
          <p:cNvPr id="21" name="TextBox 21"/>
          <p:cNvSpPr txBox="1"/>
          <p:nvPr/>
        </p:nvSpPr>
        <p:spPr>
          <a:xfrm>
            <a:off x="692042" y="3548768"/>
            <a:ext cx="927844" cy="175433"/>
          </a:xfrm>
          <a:prstGeom prst="rect">
            <a:avLst/>
          </a:prstGeom>
        </p:spPr>
        <p:txBody>
          <a:bodyPr lIns="0" tIns="0" rIns="0" bIns="0" rtlCol="0" anchor="t">
            <a:spAutoFit/>
          </a:bodyPr>
          <a:lstStyle/>
          <a:p>
            <a:pPr defTabSz="609630">
              <a:lnSpc>
                <a:spcPts val="1493"/>
              </a:lnSpc>
            </a:pPr>
            <a:r>
              <a:rPr lang="en-US" sz="1066" b="1" spc="1">
                <a:solidFill>
                  <a:srgbClr val="FFFFFF"/>
                </a:solidFill>
                <a:latin typeface="Montserrat Semi-Bold"/>
                <a:ea typeface="Montserrat Semi-Bold"/>
                <a:cs typeface="Montserrat Semi-Bold"/>
                <a:sym typeface="Montserrat Semi-Bold"/>
              </a:rPr>
              <a:t>Lorem ipsum</a:t>
            </a:r>
          </a:p>
        </p:txBody>
      </p:sp>
      <p:sp>
        <p:nvSpPr>
          <p:cNvPr id="22" name="TextBox 22"/>
          <p:cNvSpPr txBox="1"/>
          <p:nvPr/>
        </p:nvSpPr>
        <p:spPr>
          <a:xfrm>
            <a:off x="692150" y="4025018"/>
            <a:ext cx="1760989" cy="1269578"/>
          </a:xfrm>
          <a:prstGeom prst="rect">
            <a:avLst/>
          </a:prstGeom>
        </p:spPr>
        <p:txBody>
          <a:bodyPr lIns="0" tIns="0" rIns="0" bIns="0" rtlCol="0" anchor="t">
            <a:spAutoFit/>
          </a:bodyPr>
          <a:lstStyle/>
          <a:p>
            <a:pPr defTabSz="609630">
              <a:lnSpc>
                <a:spcPts val="1120"/>
              </a:lnSpc>
            </a:pPr>
            <a:r>
              <a:rPr lang="en-US" sz="933">
                <a:solidFill>
                  <a:srgbClr val="FFFFFF"/>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23" name="TextBox 23"/>
          <p:cNvSpPr txBox="1"/>
          <p:nvPr/>
        </p:nvSpPr>
        <p:spPr>
          <a:xfrm>
            <a:off x="2768480" y="3567818"/>
            <a:ext cx="1294709" cy="156197"/>
          </a:xfrm>
          <a:prstGeom prst="rect">
            <a:avLst/>
          </a:prstGeom>
        </p:spPr>
        <p:txBody>
          <a:bodyPr lIns="0" tIns="0" rIns="0" bIns="0" rtlCol="0" anchor="t">
            <a:spAutoFit/>
          </a:bodyPr>
          <a:lstStyle/>
          <a:p>
            <a:pPr defTabSz="609630">
              <a:lnSpc>
                <a:spcPts val="1279"/>
              </a:lnSpc>
            </a:pPr>
            <a:r>
              <a:rPr lang="en-US" sz="1066" b="1">
                <a:solidFill>
                  <a:srgbClr val="FFFFFF"/>
                </a:solidFill>
                <a:latin typeface="Montserrat Semi-Bold"/>
                <a:ea typeface="Montserrat Semi-Bold"/>
                <a:cs typeface="Montserrat Semi-Bold"/>
                <a:sym typeface="Montserrat Semi-Bold"/>
              </a:rPr>
              <a:t>Lorem ipsum</a:t>
            </a:r>
          </a:p>
        </p:txBody>
      </p:sp>
      <p:sp>
        <p:nvSpPr>
          <p:cNvPr id="24" name="TextBox 24"/>
          <p:cNvSpPr txBox="1"/>
          <p:nvPr/>
        </p:nvSpPr>
        <p:spPr>
          <a:xfrm>
            <a:off x="4863288" y="3548768"/>
            <a:ext cx="1478350" cy="175433"/>
          </a:xfrm>
          <a:prstGeom prst="rect">
            <a:avLst/>
          </a:prstGeom>
        </p:spPr>
        <p:txBody>
          <a:bodyPr lIns="0" tIns="0" rIns="0" bIns="0" rtlCol="0" anchor="t">
            <a:spAutoFit/>
          </a:bodyPr>
          <a:lstStyle/>
          <a:p>
            <a:pPr defTabSz="609630">
              <a:lnSpc>
                <a:spcPts val="1493"/>
              </a:lnSpc>
            </a:pPr>
            <a:r>
              <a:rPr lang="en-US" sz="1066" b="1">
                <a:solidFill>
                  <a:srgbClr val="FFFFFF"/>
                </a:solidFill>
                <a:latin typeface="Montserrat Semi-Bold"/>
                <a:ea typeface="Montserrat Semi-Bold"/>
                <a:cs typeface="Montserrat Semi-Bold"/>
                <a:sym typeface="Montserrat Semi-Bold"/>
              </a:rPr>
              <a:t>Lorem ipsum</a:t>
            </a:r>
          </a:p>
        </p:txBody>
      </p:sp>
      <p:sp>
        <p:nvSpPr>
          <p:cNvPr id="25" name="TextBox 25"/>
          <p:cNvSpPr txBox="1"/>
          <p:nvPr/>
        </p:nvSpPr>
        <p:spPr>
          <a:xfrm>
            <a:off x="6919030" y="3548768"/>
            <a:ext cx="926356" cy="175433"/>
          </a:xfrm>
          <a:prstGeom prst="rect">
            <a:avLst/>
          </a:prstGeom>
        </p:spPr>
        <p:txBody>
          <a:bodyPr lIns="0" tIns="0" rIns="0" bIns="0" rtlCol="0" anchor="t">
            <a:spAutoFit/>
          </a:bodyPr>
          <a:lstStyle/>
          <a:p>
            <a:pPr defTabSz="609630">
              <a:lnSpc>
                <a:spcPts val="1493"/>
              </a:lnSpc>
            </a:pPr>
            <a:r>
              <a:rPr lang="en-US" sz="1066" b="1">
                <a:solidFill>
                  <a:srgbClr val="FFFFFF"/>
                </a:solidFill>
                <a:latin typeface="Montserrat Semi-Bold"/>
                <a:ea typeface="Montserrat Semi-Bold"/>
                <a:cs typeface="Montserrat Semi-Bold"/>
                <a:sym typeface="Montserrat Semi-Bold"/>
              </a:rPr>
              <a:t>Lorem ipsum</a:t>
            </a:r>
          </a:p>
        </p:txBody>
      </p:sp>
      <p:sp>
        <p:nvSpPr>
          <p:cNvPr id="26" name="TextBox 26"/>
          <p:cNvSpPr txBox="1"/>
          <p:nvPr/>
        </p:nvSpPr>
        <p:spPr>
          <a:xfrm>
            <a:off x="2736850" y="4025018"/>
            <a:ext cx="1760989" cy="1269578"/>
          </a:xfrm>
          <a:prstGeom prst="rect">
            <a:avLst/>
          </a:prstGeom>
        </p:spPr>
        <p:txBody>
          <a:bodyPr lIns="0" tIns="0" rIns="0" bIns="0" rtlCol="0" anchor="t">
            <a:spAutoFit/>
          </a:bodyPr>
          <a:lstStyle/>
          <a:p>
            <a:pPr defTabSz="609630">
              <a:lnSpc>
                <a:spcPts val="1120"/>
              </a:lnSpc>
            </a:pPr>
            <a:r>
              <a:rPr lang="en-US" sz="933">
                <a:solidFill>
                  <a:srgbClr val="FFFFFF"/>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27" name="TextBox 27"/>
          <p:cNvSpPr txBox="1"/>
          <p:nvPr/>
        </p:nvSpPr>
        <p:spPr>
          <a:xfrm>
            <a:off x="4813300" y="4025018"/>
            <a:ext cx="1760989" cy="1269578"/>
          </a:xfrm>
          <a:prstGeom prst="rect">
            <a:avLst/>
          </a:prstGeom>
        </p:spPr>
        <p:txBody>
          <a:bodyPr lIns="0" tIns="0" rIns="0" bIns="0" rtlCol="0" anchor="t">
            <a:spAutoFit/>
          </a:bodyPr>
          <a:lstStyle/>
          <a:p>
            <a:pPr defTabSz="609630">
              <a:lnSpc>
                <a:spcPts val="1120"/>
              </a:lnSpc>
            </a:pPr>
            <a:r>
              <a:rPr lang="en-US" sz="933">
                <a:solidFill>
                  <a:srgbClr val="FFFFFF"/>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28" name="TextBox 28"/>
          <p:cNvSpPr txBox="1"/>
          <p:nvPr/>
        </p:nvSpPr>
        <p:spPr>
          <a:xfrm>
            <a:off x="6858000" y="4025018"/>
            <a:ext cx="1760989" cy="1269578"/>
          </a:xfrm>
          <a:prstGeom prst="rect">
            <a:avLst/>
          </a:prstGeom>
        </p:spPr>
        <p:txBody>
          <a:bodyPr lIns="0" tIns="0" rIns="0" bIns="0" rtlCol="0" anchor="t">
            <a:spAutoFit/>
          </a:bodyPr>
          <a:lstStyle/>
          <a:p>
            <a:pPr defTabSz="609630">
              <a:lnSpc>
                <a:spcPts val="1120"/>
              </a:lnSpc>
            </a:pPr>
            <a:r>
              <a:rPr lang="en-US" sz="933">
                <a:solidFill>
                  <a:srgbClr val="FFFFFF"/>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grpSp>
        <p:nvGrpSpPr>
          <p:cNvPr id="29" name="Group 29"/>
          <p:cNvGrpSpPr/>
          <p:nvPr/>
        </p:nvGrpSpPr>
        <p:grpSpPr>
          <a:xfrm>
            <a:off x="688099" y="2586999"/>
            <a:ext cx="931787" cy="931787"/>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F1F4"/>
            </a:solidFill>
          </p:spPr>
          <p:txBody>
            <a:bodyPr/>
            <a:lstStyle/>
            <a:p>
              <a:pPr defTabSz="609630"/>
              <a:endParaRPr lang="en-IN" sz="1200">
                <a:solidFill>
                  <a:prstClr val="black"/>
                </a:solidFill>
                <a:latin typeface="Calibri"/>
              </a:endParaRPr>
            </a:p>
          </p:txBody>
        </p:sp>
        <p:sp>
          <p:nvSpPr>
            <p:cNvPr id="31" name="TextBox 31"/>
            <p:cNvSpPr txBox="1"/>
            <p:nvPr/>
          </p:nvSpPr>
          <p:spPr>
            <a:xfrm>
              <a:off x="76200" y="76200"/>
              <a:ext cx="660400" cy="660400"/>
            </a:xfrm>
            <a:prstGeom prst="rect">
              <a:avLst/>
            </a:prstGeom>
          </p:spPr>
          <p:txBody>
            <a:bodyPr lIns="33867" tIns="33867" rIns="33867" bIns="33867" rtlCol="0" anchor="ctr"/>
            <a:lstStyle/>
            <a:p>
              <a:pPr algn="ctr" defTabSz="609630">
                <a:lnSpc>
                  <a:spcPts val="1259"/>
                </a:lnSpc>
              </a:pPr>
              <a:endParaRPr sz="1200">
                <a:solidFill>
                  <a:prstClr val="black"/>
                </a:solidFill>
                <a:latin typeface="Calibri"/>
              </a:endParaRPr>
            </a:p>
          </p:txBody>
        </p:sp>
      </p:grpSp>
      <p:grpSp>
        <p:nvGrpSpPr>
          <p:cNvPr id="32" name="Group 32"/>
          <p:cNvGrpSpPr/>
          <p:nvPr/>
        </p:nvGrpSpPr>
        <p:grpSpPr>
          <a:xfrm>
            <a:off x="876536" y="2767143"/>
            <a:ext cx="554914" cy="571500"/>
            <a:chOff x="0" y="0"/>
            <a:chExt cx="1109828" cy="1143000"/>
          </a:xfrm>
        </p:grpSpPr>
        <p:sp>
          <p:nvSpPr>
            <p:cNvPr id="33" name="Freeform 33"/>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34" name="Freeform 34"/>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35" name="Group 35"/>
          <p:cNvGrpSpPr/>
          <p:nvPr/>
        </p:nvGrpSpPr>
        <p:grpSpPr>
          <a:xfrm>
            <a:off x="2762155" y="2586999"/>
            <a:ext cx="931787" cy="931787"/>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F1F4"/>
            </a:solidFill>
          </p:spPr>
          <p:txBody>
            <a:bodyPr/>
            <a:lstStyle/>
            <a:p>
              <a:pPr defTabSz="609630"/>
              <a:endParaRPr lang="en-IN" sz="1200">
                <a:solidFill>
                  <a:prstClr val="black"/>
                </a:solidFill>
                <a:latin typeface="Calibri"/>
              </a:endParaRPr>
            </a:p>
          </p:txBody>
        </p:sp>
        <p:sp>
          <p:nvSpPr>
            <p:cNvPr id="37" name="TextBox 37"/>
            <p:cNvSpPr txBox="1"/>
            <p:nvPr/>
          </p:nvSpPr>
          <p:spPr>
            <a:xfrm>
              <a:off x="76200" y="76200"/>
              <a:ext cx="660400" cy="660400"/>
            </a:xfrm>
            <a:prstGeom prst="rect">
              <a:avLst/>
            </a:prstGeom>
          </p:spPr>
          <p:txBody>
            <a:bodyPr lIns="33867" tIns="33867" rIns="33867" bIns="33867" rtlCol="0" anchor="ctr"/>
            <a:lstStyle/>
            <a:p>
              <a:pPr algn="ctr" defTabSz="609630">
                <a:lnSpc>
                  <a:spcPts val="1259"/>
                </a:lnSpc>
              </a:pPr>
              <a:endParaRPr sz="1200">
                <a:solidFill>
                  <a:prstClr val="black"/>
                </a:solidFill>
                <a:latin typeface="Calibri"/>
              </a:endParaRPr>
            </a:p>
          </p:txBody>
        </p:sp>
      </p:grpSp>
      <p:grpSp>
        <p:nvGrpSpPr>
          <p:cNvPr id="38" name="Group 38"/>
          <p:cNvGrpSpPr/>
          <p:nvPr/>
        </p:nvGrpSpPr>
        <p:grpSpPr>
          <a:xfrm>
            <a:off x="2950592" y="2767143"/>
            <a:ext cx="554914" cy="571500"/>
            <a:chOff x="0" y="0"/>
            <a:chExt cx="1109828" cy="1143000"/>
          </a:xfrm>
        </p:grpSpPr>
        <p:sp>
          <p:nvSpPr>
            <p:cNvPr id="39" name="Freeform 39"/>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40" name="Freeform 40"/>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41" name="Group 41"/>
          <p:cNvGrpSpPr/>
          <p:nvPr/>
        </p:nvGrpSpPr>
        <p:grpSpPr>
          <a:xfrm>
            <a:off x="4813301" y="2586999"/>
            <a:ext cx="931787" cy="931787"/>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F1F4"/>
            </a:solidFill>
          </p:spPr>
          <p:txBody>
            <a:bodyPr/>
            <a:lstStyle/>
            <a:p>
              <a:pPr defTabSz="609630"/>
              <a:endParaRPr lang="en-IN" sz="1200">
                <a:solidFill>
                  <a:prstClr val="black"/>
                </a:solidFill>
                <a:latin typeface="Calibri"/>
              </a:endParaRPr>
            </a:p>
          </p:txBody>
        </p:sp>
        <p:sp>
          <p:nvSpPr>
            <p:cNvPr id="43" name="TextBox 43"/>
            <p:cNvSpPr txBox="1"/>
            <p:nvPr/>
          </p:nvSpPr>
          <p:spPr>
            <a:xfrm>
              <a:off x="76200" y="76200"/>
              <a:ext cx="660400" cy="660400"/>
            </a:xfrm>
            <a:prstGeom prst="rect">
              <a:avLst/>
            </a:prstGeom>
          </p:spPr>
          <p:txBody>
            <a:bodyPr lIns="33867" tIns="33867" rIns="33867" bIns="33867" rtlCol="0" anchor="ctr"/>
            <a:lstStyle/>
            <a:p>
              <a:pPr algn="ctr" defTabSz="609630">
                <a:lnSpc>
                  <a:spcPts val="1259"/>
                </a:lnSpc>
              </a:pPr>
              <a:endParaRPr sz="1200">
                <a:solidFill>
                  <a:prstClr val="black"/>
                </a:solidFill>
                <a:latin typeface="Calibri"/>
              </a:endParaRPr>
            </a:p>
          </p:txBody>
        </p:sp>
      </p:grpSp>
      <p:grpSp>
        <p:nvGrpSpPr>
          <p:cNvPr id="44" name="Group 44"/>
          <p:cNvGrpSpPr/>
          <p:nvPr/>
        </p:nvGrpSpPr>
        <p:grpSpPr>
          <a:xfrm>
            <a:off x="5001737" y="2767143"/>
            <a:ext cx="554914" cy="571500"/>
            <a:chOff x="0" y="0"/>
            <a:chExt cx="1109828" cy="1143000"/>
          </a:xfrm>
        </p:grpSpPr>
        <p:sp>
          <p:nvSpPr>
            <p:cNvPr id="45" name="Freeform 45"/>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46" name="Freeform 46"/>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47" name="Group 47"/>
          <p:cNvGrpSpPr/>
          <p:nvPr/>
        </p:nvGrpSpPr>
        <p:grpSpPr>
          <a:xfrm>
            <a:off x="6887357" y="2586999"/>
            <a:ext cx="931787" cy="931787"/>
            <a:chOff x="0" y="0"/>
            <a:chExt cx="812800" cy="812800"/>
          </a:xfrm>
        </p:grpSpPr>
        <p:sp>
          <p:nvSpPr>
            <p:cNvPr id="48" name="Freeform 4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F1F4"/>
            </a:solidFill>
          </p:spPr>
          <p:txBody>
            <a:bodyPr/>
            <a:lstStyle/>
            <a:p>
              <a:pPr defTabSz="609630"/>
              <a:endParaRPr lang="en-IN" sz="1200">
                <a:solidFill>
                  <a:prstClr val="black"/>
                </a:solidFill>
                <a:latin typeface="Calibri"/>
              </a:endParaRPr>
            </a:p>
          </p:txBody>
        </p:sp>
        <p:sp>
          <p:nvSpPr>
            <p:cNvPr id="49" name="TextBox 49"/>
            <p:cNvSpPr txBox="1"/>
            <p:nvPr/>
          </p:nvSpPr>
          <p:spPr>
            <a:xfrm>
              <a:off x="76200" y="76200"/>
              <a:ext cx="660400" cy="660400"/>
            </a:xfrm>
            <a:prstGeom prst="rect">
              <a:avLst/>
            </a:prstGeom>
          </p:spPr>
          <p:txBody>
            <a:bodyPr lIns="33867" tIns="33867" rIns="33867" bIns="33867" rtlCol="0" anchor="ctr"/>
            <a:lstStyle/>
            <a:p>
              <a:pPr algn="ctr" defTabSz="609630">
                <a:lnSpc>
                  <a:spcPts val="1259"/>
                </a:lnSpc>
              </a:pPr>
              <a:endParaRPr sz="1200">
                <a:solidFill>
                  <a:prstClr val="black"/>
                </a:solidFill>
                <a:latin typeface="Calibri"/>
              </a:endParaRPr>
            </a:p>
          </p:txBody>
        </p:sp>
      </p:grpSp>
      <p:grpSp>
        <p:nvGrpSpPr>
          <p:cNvPr id="50" name="Group 50"/>
          <p:cNvGrpSpPr/>
          <p:nvPr/>
        </p:nvGrpSpPr>
        <p:grpSpPr>
          <a:xfrm>
            <a:off x="7075793" y="2767143"/>
            <a:ext cx="554914" cy="571500"/>
            <a:chOff x="0" y="0"/>
            <a:chExt cx="1109828" cy="1143000"/>
          </a:xfrm>
        </p:grpSpPr>
        <p:sp>
          <p:nvSpPr>
            <p:cNvPr id="51" name="Freeform 51"/>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52" name="Freeform 52"/>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pic>
        <p:nvPicPr>
          <p:cNvPr id="3" name="Picture 2">
            <a:extLst>
              <a:ext uri="{FF2B5EF4-FFF2-40B4-BE49-F238E27FC236}">
                <a16:creationId xmlns:a16="http://schemas.microsoft.com/office/drawing/2014/main" id="{D26D2A92-0E70-BE4C-66A8-87344A24755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20157" y="6018760"/>
            <a:ext cx="12171843" cy="83681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reeform 5">
            <a:extLst>
              <a:ext uri="{FF2B5EF4-FFF2-40B4-BE49-F238E27FC236}">
                <a16:creationId xmlns:a16="http://schemas.microsoft.com/office/drawing/2014/main" id="{A112EC39-AAD9-33BC-B956-E9CEAE273EAE}"/>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50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sp>
        <p:nvSpPr>
          <p:cNvPr id="2" name="TextBox 2"/>
          <p:cNvSpPr txBox="1"/>
          <p:nvPr/>
        </p:nvSpPr>
        <p:spPr>
          <a:xfrm>
            <a:off x="820287" y="726024"/>
            <a:ext cx="5275713" cy="487313"/>
          </a:xfrm>
          <a:prstGeom prst="rect">
            <a:avLst/>
          </a:prstGeom>
        </p:spPr>
        <p:txBody>
          <a:bodyPr wrap="square" lIns="0" tIns="0" rIns="0" bIns="0" rtlCol="0" anchor="t">
            <a:spAutoFit/>
          </a:bodyPr>
          <a:lstStyle/>
          <a:p>
            <a:pPr defTabSz="609630">
              <a:lnSpc>
                <a:spcPts val="3840"/>
              </a:lnSpc>
            </a:pPr>
            <a:r>
              <a:rPr lang="en-US" sz="3200" b="1" dirty="0">
                <a:solidFill>
                  <a:srgbClr val="25728D"/>
                </a:solidFill>
                <a:latin typeface="Montserrat Bold"/>
                <a:ea typeface="Montserrat Bold"/>
                <a:cs typeface="Montserrat Bold"/>
                <a:sym typeface="Montserrat Bold"/>
              </a:rPr>
              <a:t>Slide Option 04</a:t>
            </a:r>
          </a:p>
        </p:txBody>
      </p:sp>
      <p:grpSp>
        <p:nvGrpSpPr>
          <p:cNvPr id="3" name="Group 3"/>
          <p:cNvGrpSpPr/>
          <p:nvPr/>
        </p:nvGrpSpPr>
        <p:grpSpPr>
          <a:xfrm>
            <a:off x="685800" y="730936"/>
            <a:ext cx="73527" cy="449669"/>
            <a:chOff x="0" y="0"/>
            <a:chExt cx="147053" cy="899338"/>
          </a:xfrm>
          <a:solidFill>
            <a:srgbClr val="00B286"/>
          </a:solidFill>
        </p:grpSpPr>
        <p:sp>
          <p:nvSpPr>
            <p:cNvPr id="4" name="Freeform 4"/>
            <p:cNvSpPr/>
            <p:nvPr/>
          </p:nvSpPr>
          <p:spPr>
            <a:xfrm>
              <a:off x="0" y="0"/>
              <a:ext cx="147066" cy="899287"/>
            </a:xfrm>
            <a:custGeom>
              <a:avLst/>
              <a:gdLst/>
              <a:ahLst/>
              <a:cxnLst/>
              <a:rect l="l" t="t" r="r" b="b"/>
              <a:pathLst>
                <a:path w="147066" h="899287">
                  <a:moveTo>
                    <a:pt x="0" y="0"/>
                  </a:moveTo>
                  <a:lnTo>
                    <a:pt x="147066" y="0"/>
                  </a:lnTo>
                  <a:lnTo>
                    <a:pt x="147066" y="899287"/>
                  </a:lnTo>
                  <a:lnTo>
                    <a:pt x="0" y="899287"/>
                  </a:lnTo>
                  <a:close/>
                </a:path>
              </a:pathLst>
            </a:custGeom>
            <a:grpFill/>
          </p:spPr>
          <p:txBody>
            <a:bodyPr/>
            <a:lstStyle/>
            <a:p>
              <a:pPr defTabSz="609630"/>
              <a:endParaRPr lang="en-IN" sz="1200" dirty="0">
                <a:solidFill>
                  <a:srgbClr val="25728D"/>
                </a:solidFill>
                <a:latin typeface="Calibri"/>
              </a:endParaRPr>
            </a:p>
          </p:txBody>
        </p:sp>
      </p:grpSp>
      <p:sp>
        <p:nvSpPr>
          <p:cNvPr id="6" name="Freeform 6"/>
          <p:cNvSpPr>
            <a:spLocks noGrp="1" noRot="1" noMove="1" noResize="1" noEditPoints="1" noAdjustHandles="1" noChangeArrowheads="1" noChangeShapeType="1"/>
          </p:cNvSpPr>
          <p:nvPr/>
        </p:nvSpPr>
        <p:spPr>
          <a:xfrm flipH="1">
            <a:off x="10415682" y="1"/>
            <a:ext cx="3552637" cy="2873419"/>
          </a:xfrm>
          <a:custGeom>
            <a:avLst/>
            <a:gdLst/>
            <a:ahLst/>
            <a:cxnLst/>
            <a:rect l="l" t="t" r="r" b="b"/>
            <a:pathLst>
              <a:path w="5328956" h="4310129">
                <a:moveTo>
                  <a:pt x="5328956" y="0"/>
                </a:moveTo>
                <a:lnTo>
                  <a:pt x="0" y="0"/>
                </a:lnTo>
                <a:lnTo>
                  <a:pt x="0" y="4310129"/>
                </a:lnTo>
                <a:lnTo>
                  <a:pt x="5328956" y="4310129"/>
                </a:lnTo>
                <a:lnTo>
                  <a:pt x="5328956" y="0"/>
                </a:lnTo>
                <a:close/>
              </a:path>
            </a:pathLst>
          </a:custGeom>
          <a:blipFill>
            <a:blip r:embed="rId4"/>
            <a:stretch>
              <a:fillRect l="-34853" t="-84033" r="-189" b="-84033"/>
            </a:stretch>
          </a:blipFill>
        </p:spPr>
        <p:txBody>
          <a:bodyPr/>
          <a:lstStyle/>
          <a:p>
            <a:pPr defTabSz="609630"/>
            <a:endParaRPr lang="en-IN" sz="1200" dirty="0">
              <a:solidFill>
                <a:prstClr val="black"/>
              </a:solidFill>
              <a:latin typeface="Calibri"/>
            </a:endParaRPr>
          </a:p>
        </p:txBody>
      </p:sp>
      <p:grpSp>
        <p:nvGrpSpPr>
          <p:cNvPr id="7" name="Group 7"/>
          <p:cNvGrpSpPr>
            <a:grpSpLocks noGrp="1" noUngrp="1" noRot="1" noMove="1" noResize="1"/>
          </p:cNvGrpSpPr>
          <p:nvPr/>
        </p:nvGrpSpPr>
        <p:grpSpPr>
          <a:xfrm rot="-10800000">
            <a:off x="0" y="5700636"/>
            <a:ext cx="12192000" cy="1157364"/>
            <a:chOff x="0" y="0"/>
            <a:chExt cx="24384000" cy="2314727"/>
          </a:xfrm>
        </p:grpSpPr>
        <p:sp>
          <p:nvSpPr>
            <p:cNvPr id="8" name="Freeform 8"/>
            <p:cNvSpPr>
              <a:spLocks noGrp="1" noRot="1" noMove="1" noResize="1" noEditPoints="1" noAdjustHandles="1" noChangeArrowheads="1" noChangeShapeType="1"/>
            </p:cNvSpPr>
            <p:nvPr/>
          </p:nvSpPr>
          <p:spPr>
            <a:xfrm>
              <a:off x="0" y="0"/>
              <a:ext cx="24384000" cy="2314703"/>
            </a:xfrm>
            <a:custGeom>
              <a:avLst/>
              <a:gdLst/>
              <a:ahLst/>
              <a:cxnLst/>
              <a:rect l="l" t="t" r="r" b="b"/>
              <a:pathLst>
                <a:path w="24384000" h="2314703">
                  <a:moveTo>
                    <a:pt x="0" y="0"/>
                  </a:moveTo>
                  <a:lnTo>
                    <a:pt x="0" y="751078"/>
                  </a:lnTo>
                  <a:lnTo>
                    <a:pt x="3358642" y="751078"/>
                  </a:lnTo>
                  <a:cubicBezTo>
                    <a:pt x="3579622" y="751078"/>
                    <a:pt x="3795141" y="818769"/>
                    <a:pt x="3976497" y="945008"/>
                  </a:cubicBezTo>
                  <a:lnTo>
                    <a:pt x="5665216" y="2120774"/>
                  </a:lnTo>
                  <a:cubicBezTo>
                    <a:pt x="5846572" y="2247012"/>
                    <a:pt x="6062091" y="2314703"/>
                    <a:pt x="6283071" y="2314703"/>
                  </a:cubicBezTo>
                  <a:lnTo>
                    <a:pt x="24384000" y="2314703"/>
                  </a:lnTo>
                  <a:lnTo>
                    <a:pt x="24384000" y="0"/>
                  </a:lnTo>
                  <a:close/>
                </a:path>
              </a:pathLst>
            </a:custGeom>
            <a:solidFill>
              <a:srgbClr val="EAF1F4"/>
            </a:solidFill>
            <a:ln cap="sq">
              <a:noFill/>
              <a:prstDash val="solid"/>
              <a:miter/>
            </a:ln>
          </p:spPr>
          <p:txBody>
            <a:bodyPr/>
            <a:lstStyle/>
            <a:p>
              <a:pPr defTabSz="609630"/>
              <a:endParaRPr lang="en-IN" sz="1200">
                <a:solidFill>
                  <a:prstClr val="black"/>
                </a:solidFill>
                <a:latin typeface="Calibri"/>
              </a:endParaRPr>
            </a:p>
          </p:txBody>
        </p:sp>
      </p:grpSp>
      <p:sp>
        <p:nvSpPr>
          <p:cNvPr id="9" name="TextBox 9"/>
          <p:cNvSpPr txBox="1"/>
          <p:nvPr/>
        </p:nvSpPr>
        <p:spPr>
          <a:xfrm>
            <a:off x="685800" y="1527118"/>
            <a:ext cx="5002467" cy="769441"/>
          </a:xfrm>
          <a:prstGeom prst="rect">
            <a:avLst/>
          </a:prstGeom>
        </p:spPr>
        <p:txBody>
          <a:bodyPr lIns="0" tIns="0" rIns="0" bIns="0" rtlCol="0" anchor="t">
            <a:spAutoFit/>
          </a:bodyPr>
          <a:lstStyle/>
          <a:p>
            <a:pPr defTabSz="609630">
              <a:lnSpc>
                <a:spcPts val="2040"/>
              </a:lnSpc>
            </a:pPr>
            <a:r>
              <a:rPr lang="en-US" sz="1700">
                <a:solidFill>
                  <a:srgbClr val="000000"/>
                </a:solidFill>
                <a:latin typeface="Montserrat"/>
                <a:ea typeface="Montserrat"/>
                <a:cs typeface="Montserrat"/>
                <a:sym typeface="Montserrat"/>
              </a:rPr>
              <a:t>Lorem ipsum dolor sit amet, consectetur adipiscing elit, sed do eiusmod tempor incididunt ut labore et dolore magna aliqua. </a:t>
            </a:r>
          </a:p>
        </p:txBody>
      </p:sp>
      <p:grpSp>
        <p:nvGrpSpPr>
          <p:cNvPr id="10" name="Group 10"/>
          <p:cNvGrpSpPr/>
          <p:nvPr/>
        </p:nvGrpSpPr>
        <p:grpSpPr>
          <a:xfrm>
            <a:off x="685800" y="3821817"/>
            <a:ext cx="433807" cy="12700"/>
            <a:chOff x="0" y="0"/>
            <a:chExt cx="867613" cy="25400"/>
          </a:xfrm>
        </p:grpSpPr>
        <p:sp>
          <p:nvSpPr>
            <p:cNvPr id="11" name="Freeform 11"/>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25728D"/>
            </a:solidFill>
          </p:spPr>
          <p:txBody>
            <a:bodyPr/>
            <a:lstStyle/>
            <a:p>
              <a:pPr defTabSz="609630"/>
              <a:endParaRPr lang="en-IN" sz="1200">
                <a:solidFill>
                  <a:prstClr val="black"/>
                </a:solidFill>
                <a:latin typeface="Calibri"/>
              </a:endParaRPr>
            </a:p>
          </p:txBody>
        </p:sp>
      </p:grpSp>
      <p:grpSp>
        <p:nvGrpSpPr>
          <p:cNvPr id="12" name="Group 12"/>
          <p:cNvGrpSpPr/>
          <p:nvPr/>
        </p:nvGrpSpPr>
        <p:grpSpPr>
          <a:xfrm>
            <a:off x="688099" y="2806583"/>
            <a:ext cx="554914" cy="571500"/>
            <a:chOff x="0" y="0"/>
            <a:chExt cx="1109828" cy="1143000"/>
          </a:xfrm>
        </p:grpSpPr>
        <p:sp>
          <p:nvSpPr>
            <p:cNvPr id="13" name="Freeform 13"/>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14" name="Freeform 14"/>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15" name="Group 15"/>
          <p:cNvGrpSpPr/>
          <p:nvPr/>
        </p:nvGrpSpPr>
        <p:grpSpPr>
          <a:xfrm>
            <a:off x="2762155" y="3821817"/>
            <a:ext cx="433807" cy="12700"/>
            <a:chOff x="0" y="0"/>
            <a:chExt cx="867613" cy="25400"/>
          </a:xfrm>
        </p:grpSpPr>
        <p:sp>
          <p:nvSpPr>
            <p:cNvPr id="16" name="Freeform 16"/>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25728D"/>
            </a:solidFill>
          </p:spPr>
          <p:txBody>
            <a:bodyPr/>
            <a:lstStyle/>
            <a:p>
              <a:pPr defTabSz="609630"/>
              <a:endParaRPr lang="en-IN" sz="1200">
                <a:solidFill>
                  <a:prstClr val="black"/>
                </a:solidFill>
                <a:latin typeface="Calibri"/>
              </a:endParaRPr>
            </a:p>
          </p:txBody>
        </p:sp>
      </p:grpSp>
      <p:grpSp>
        <p:nvGrpSpPr>
          <p:cNvPr id="17" name="Group 17"/>
          <p:cNvGrpSpPr/>
          <p:nvPr/>
        </p:nvGrpSpPr>
        <p:grpSpPr>
          <a:xfrm>
            <a:off x="2736850" y="2806589"/>
            <a:ext cx="535756" cy="571500"/>
            <a:chOff x="0" y="0"/>
            <a:chExt cx="1071512" cy="1143000"/>
          </a:xfrm>
        </p:grpSpPr>
        <p:sp>
          <p:nvSpPr>
            <p:cNvPr id="18" name="Freeform 18"/>
            <p:cNvSpPr/>
            <p:nvPr/>
          </p:nvSpPr>
          <p:spPr>
            <a:xfrm>
              <a:off x="63496" y="63492"/>
              <a:ext cx="605137" cy="1015885"/>
            </a:xfrm>
            <a:custGeom>
              <a:avLst/>
              <a:gdLst/>
              <a:ahLst/>
              <a:cxnLst/>
              <a:rect l="l" t="t" r="r" b="b"/>
              <a:pathLst>
                <a:path w="605137" h="1015885">
                  <a:moveTo>
                    <a:pt x="416309" y="907680"/>
                  </a:moveTo>
                  <a:cubicBezTo>
                    <a:pt x="377193" y="907680"/>
                    <a:pt x="286896" y="907680"/>
                    <a:pt x="247780" y="907680"/>
                  </a:cubicBezTo>
                  <a:cubicBezTo>
                    <a:pt x="217681" y="907680"/>
                    <a:pt x="193297" y="883296"/>
                    <a:pt x="193297" y="853197"/>
                  </a:cubicBezTo>
                  <a:lnTo>
                    <a:pt x="193297" y="848625"/>
                  </a:lnTo>
                  <a:lnTo>
                    <a:pt x="345062" y="848625"/>
                  </a:lnTo>
                  <a:cubicBezTo>
                    <a:pt x="368938" y="848244"/>
                    <a:pt x="368938" y="812684"/>
                    <a:pt x="345062" y="812303"/>
                  </a:cubicBezTo>
                  <a:lnTo>
                    <a:pt x="193170" y="812303"/>
                  </a:lnTo>
                  <a:lnTo>
                    <a:pt x="193170" y="753248"/>
                  </a:lnTo>
                  <a:lnTo>
                    <a:pt x="470791" y="753248"/>
                  </a:lnTo>
                  <a:lnTo>
                    <a:pt x="470791" y="812303"/>
                  </a:lnTo>
                  <a:lnTo>
                    <a:pt x="435867" y="812303"/>
                  </a:lnTo>
                  <a:cubicBezTo>
                    <a:pt x="425834" y="812303"/>
                    <a:pt x="417706" y="820431"/>
                    <a:pt x="417706" y="830464"/>
                  </a:cubicBezTo>
                  <a:cubicBezTo>
                    <a:pt x="417706" y="840497"/>
                    <a:pt x="425834" y="848625"/>
                    <a:pt x="435867" y="848625"/>
                  </a:cubicBezTo>
                  <a:lnTo>
                    <a:pt x="470791" y="848625"/>
                  </a:lnTo>
                  <a:cubicBezTo>
                    <a:pt x="472950" y="880248"/>
                    <a:pt x="448186" y="907807"/>
                    <a:pt x="416309" y="907680"/>
                  </a:cubicBezTo>
                  <a:moveTo>
                    <a:pt x="331981" y="980324"/>
                  </a:moveTo>
                  <a:cubicBezTo>
                    <a:pt x="311915" y="980324"/>
                    <a:pt x="295659" y="964068"/>
                    <a:pt x="295659" y="944002"/>
                  </a:cubicBezTo>
                  <a:lnTo>
                    <a:pt x="368303" y="944002"/>
                  </a:lnTo>
                  <a:cubicBezTo>
                    <a:pt x="368303" y="964068"/>
                    <a:pt x="352047" y="980324"/>
                    <a:pt x="331981" y="980324"/>
                  </a:cubicBezTo>
                  <a:moveTo>
                    <a:pt x="156848" y="739786"/>
                  </a:moveTo>
                  <a:lnTo>
                    <a:pt x="156848" y="853070"/>
                  </a:lnTo>
                  <a:cubicBezTo>
                    <a:pt x="156467" y="908061"/>
                    <a:pt x="205362" y="948955"/>
                    <a:pt x="259337" y="943875"/>
                  </a:cubicBezTo>
                  <a:cubicBezTo>
                    <a:pt x="262258" y="1039633"/>
                    <a:pt x="401577" y="1040142"/>
                    <a:pt x="404625" y="943875"/>
                  </a:cubicBezTo>
                  <a:cubicBezTo>
                    <a:pt x="458472" y="948955"/>
                    <a:pt x="507367" y="908061"/>
                    <a:pt x="507113" y="853070"/>
                  </a:cubicBezTo>
                  <a:cubicBezTo>
                    <a:pt x="507113" y="853070"/>
                    <a:pt x="507113" y="734960"/>
                    <a:pt x="507113" y="734960"/>
                  </a:cubicBezTo>
                  <a:cubicBezTo>
                    <a:pt x="507113" y="669681"/>
                    <a:pt x="533148" y="604530"/>
                    <a:pt x="580519" y="551317"/>
                  </a:cubicBezTo>
                  <a:cubicBezTo>
                    <a:pt x="591949" y="536331"/>
                    <a:pt x="617984" y="516138"/>
                    <a:pt x="597537" y="499247"/>
                  </a:cubicBezTo>
                  <a:cubicBezTo>
                    <a:pt x="589409" y="493405"/>
                    <a:pt x="577979" y="495437"/>
                    <a:pt x="572264" y="503565"/>
                  </a:cubicBezTo>
                  <a:cubicBezTo>
                    <a:pt x="518162" y="564144"/>
                    <a:pt x="474601" y="638312"/>
                    <a:pt x="471680" y="716799"/>
                  </a:cubicBezTo>
                  <a:cubicBezTo>
                    <a:pt x="471680" y="716799"/>
                    <a:pt x="192281" y="716799"/>
                    <a:pt x="192281" y="716799"/>
                  </a:cubicBezTo>
                  <a:cubicBezTo>
                    <a:pt x="187455" y="646059"/>
                    <a:pt x="160658" y="581035"/>
                    <a:pt x="115065" y="531886"/>
                  </a:cubicBezTo>
                  <a:cubicBezTo>
                    <a:pt x="-55749" y="350783"/>
                    <a:pt x="70235" y="47633"/>
                    <a:pt x="317757" y="36076"/>
                  </a:cubicBezTo>
                  <a:cubicBezTo>
                    <a:pt x="403482" y="32012"/>
                    <a:pt x="486666" y="65286"/>
                    <a:pt x="545721" y="127136"/>
                  </a:cubicBezTo>
                  <a:cubicBezTo>
                    <a:pt x="562485" y="144154"/>
                    <a:pt x="588266" y="119389"/>
                    <a:pt x="572010" y="101990"/>
                  </a:cubicBezTo>
                  <a:cubicBezTo>
                    <a:pt x="373510" y="-107180"/>
                    <a:pt x="16260" y="26170"/>
                    <a:pt x="512" y="313445"/>
                  </a:cubicBezTo>
                  <a:cubicBezTo>
                    <a:pt x="-4441" y="403869"/>
                    <a:pt x="26674" y="490230"/>
                    <a:pt x="88396" y="556778"/>
                  </a:cubicBezTo>
                  <a:cubicBezTo>
                    <a:pt x="132591" y="604403"/>
                    <a:pt x="156975" y="669427"/>
                    <a:pt x="156975" y="739913"/>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19" name="Freeform 19"/>
            <p:cNvSpPr/>
            <p:nvPr/>
          </p:nvSpPr>
          <p:spPr>
            <a:xfrm>
              <a:off x="463168" y="69062"/>
              <a:ext cx="544828" cy="617629"/>
            </a:xfrm>
            <a:custGeom>
              <a:avLst/>
              <a:gdLst/>
              <a:ahLst/>
              <a:cxnLst/>
              <a:rect l="l" t="t" r="r" b="b"/>
              <a:pathLst>
                <a:path w="544828" h="617629">
                  <a:moveTo>
                    <a:pt x="381380" y="36348"/>
                  </a:moveTo>
                  <a:cubicBezTo>
                    <a:pt x="429258" y="37618"/>
                    <a:pt x="429258" y="107723"/>
                    <a:pt x="381380" y="108993"/>
                  </a:cubicBezTo>
                  <a:cubicBezTo>
                    <a:pt x="333501" y="107723"/>
                    <a:pt x="333501" y="37618"/>
                    <a:pt x="381380" y="36348"/>
                  </a:cubicBezTo>
                  <a:moveTo>
                    <a:pt x="72516" y="199798"/>
                  </a:moveTo>
                  <a:cubicBezTo>
                    <a:pt x="72516" y="209831"/>
                    <a:pt x="80644" y="217959"/>
                    <a:pt x="90677" y="217959"/>
                  </a:cubicBezTo>
                  <a:lnTo>
                    <a:pt x="254253" y="217959"/>
                  </a:lnTo>
                  <a:cubicBezTo>
                    <a:pt x="259079" y="217959"/>
                    <a:pt x="263651" y="216054"/>
                    <a:pt x="267080" y="212625"/>
                  </a:cubicBezTo>
                  <a:lnTo>
                    <a:pt x="344677" y="135028"/>
                  </a:lnTo>
                  <a:cubicBezTo>
                    <a:pt x="390651" y="164365"/>
                    <a:pt x="455547" y="127408"/>
                    <a:pt x="454023" y="72670"/>
                  </a:cubicBezTo>
                  <a:cubicBezTo>
                    <a:pt x="454023" y="32538"/>
                    <a:pt x="421385" y="26"/>
                    <a:pt x="381380" y="26"/>
                  </a:cubicBezTo>
                  <a:cubicBezTo>
                    <a:pt x="326643" y="-1498"/>
                    <a:pt x="289686" y="63399"/>
                    <a:pt x="319023" y="109374"/>
                  </a:cubicBezTo>
                  <a:cubicBezTo>
                    <a:pt x="319023" y="109374"/>
                    <a:pt x="246760" y="181637"/>
                    <a:pt x="246760" y="181637"/>
                  </a:cubicBezTo>
                  <a:lnTo>
                    <a:pt x="90677" y="181637"/>
                  </a:lnTo>
                  <a:cubicBezTo>
                    <a:pt x="80644" y="181637"/>
                    <a:pt x="72516" y="189765"/>
                    <a:pt x="72516" y="199798"/>
                  </a:cubicBezTo>
                  <a:close/>
                  <a:moveTo>
                    <a:pt x="417701" y="544985"/>
                  </a:moveTo>
                  <a:cubicBezTo>
                    <a:pt x="416432" y="592864"/>
                    <a:pt x="346328" y="592864"/>
                    <a:pt x="345058" y="544985"/>
                  </a:cubicBezTo>
                  <a:cubicBezTo>
                    <a:pt x="346328" y="497106"/>
                    <a:pt x="416432" y="497106"/>
                    <a:pt x="417701" y="544985"/>
                  </a:cubicBezTo>
                  <a:moveTo>
                    <a:pt x="381380" y="617629"/>
                  </a:moveTo>
                  <a:cubicBezTo>
                    <a:pt x="477391" y="614581"/>
                    <a:pt x="477391" y="475389"/>
                    <a:pt x="381380" y="472341"/>
                  </a:cubicBezTo>
                  <a:cubicBezTo>
                    <a:pt x="367918" y="472341"/>
                    <a:pt x="355472" y="476278"/>
                    <a:pt x="344677" y="482628"/>
                  </a:cubicBezTo>
                  <a:lnTo>
                    <a:pt x="267080" y="404903"/>
                  </a:lnTo>
                  <a:cubicBezTo>
                    <a:pt x="263651" y="401474"/>
                    <a:pt x="259079" y="399570"/>
                    <a:pt x="254253" y="399570"/>
                  </a:cubicBezTo>
                  <a:lnTo>
                    <a:pt x="90677" y="399570"/>
                  </a:lnTo>
                  <a:cubicBezTo>
                    <a:pt x="80644" y="399570"/>
                    <a:pt x="72516" y="407698"/>
                    <a:pt x="72516" y="417731"/>
                  </a:cubicBezTo>
                  <a:cubicBezTo>
                    <a:pt x="72516" y="427764"/>
                    <a:pt x="80644" y="435892"/>
                    <a:pt x="90677" y="435892"/>
                  </a:cubicBezTo>
                  <a:lnTo>
                    <a:pt x="246633" y="435892"/>
                  </a:lnTo>
                  <a:lnTo>
                    <a:pt x="318896" y="508155"/>
                  </a:lnTo>
                  <a:cubicBezTo>
                    <a:pt x="289559" y="554129"/>
                    <a:pt x="326516" y="619026"/>
                    <a:pt x="381253" y="617502"/>
                  </a:cubicBezTo>
                  <a:moveTo>
                    <a:pt x="472057" y="344959"/>
                  </a:moveTo>
                  <a:cubicBezTo>
                    <a:pt x="424179" y="343689"/>
                    <a:pt x="424179" y="273585"/>
                    <a:pt x="472057" y="272315"/>
                  </a:cubicBezTo>
                  <a:cubicBezTo>
                    <a:pt x="519936" y="273585"/>
                    <a:pt x="519936" y="343689"/>
                    <a:pt x="472057" y="344959"/>
                  </a:cubicBezTo>
                  <a:moveTo>
                    <a:pt x="544701" y="308637"/>
                  </a:moveTo>
                  <a:cubicBezTo>
                    <a:pt x="543431" y="223674"/>
                    <a:pt x="423797" y="209196"/>
                    <a:pt x="401954" y="290476"/>
                  </a:cubicBezTo>
                  <a:cubicBezTo>
                    <a:pt x="401954" y="290476"/>
                    <a:pt x="17907" y="290476"/>
                    <a:pt x="17907" y="290476"/>
                  </a:cubicBezTo>
                  <a:cubicBezTo>
                    <a:pt x="-5842" y="290857"/>
                    <a:pt x="-6096" y="326417"/>
                    <a:pt x="17907" y="326798"/>
                  </a:cubicBezTo>
                  <a:lnTo>
                    <a:pt x="402080" y="326798"/>
                  </a:lnTo>
                  <a:cubicBezTo>
                    <a:pt x="423797" y="408078"/>
                    <a:pt x="543685" y="393600"/>
                    <a:pt x="544828" y="308637"/>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20" name="Group 20"/>
          <p:cNvGrpSpPr/>
          <p:nvPr/>
        </p:nvGrpSpPr>
        <p:grpSpPr>
          <a:xfrm>
            <a:off x="4838509" y="3821817"/>
            <a:ext cx="433807" cy="12700"/>
            <a:chOff x="0" y="0"/>
            <a:chExt cx="867613" cy="25400"/>
          </a:xfrm>
        </p:grpSpPr>
        <p:sp>
          <p:nvSpPr>
            <p:cNvPr id="21" name="Freeform 21"/>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25728D"/>
            </a:solidFill>
          </p:spPr>
          <p:txBody>
            <a:bodyPr/>
            <a:lstStyle/>
            <a:p>
              <a:pPr defTabSz="609630"/>
              <a:endParaRPr lang="en-IN" sz="1200">
                <a:solidFill>
                  <a:prstClr val="black"/>
                </a:solidFill>
                <a:latin typeface="Calibri"/>
              </a:endParaRPr>
            </a:p>
          </p:txBody>
        </p:sp>
      </p:grpSp>
      <p:grpSp>
        <p:nvGrpSpPr>
          <p:cNvPr id="22" name="Group 22"/>
          <p:cNvGrpSpPr/>
          <p:nvPr/>
        </p:nvGrpSpPr>
        <p:grpSpPr>
          <a:xfrm>
            <a:off x="4813300" y="2806589"/>
            <a:ext cx="559232" cy="571493"/>
            <a:chOff x="0" y="0"/>
            <a:chExt cx="1118464" cy="1142987"/>
          </a:xfrm>
        </p:grpSpPr>
        <p:sp>
          <p:nvSpPr>
            <p:cNvPr id="23" name="Freeform 23"/>
            <p:cNvSpPr/>
            <p:nvPr/>
          </p:nvSpPr>
          <p:spPr>
            <a:xfrm>
              <a:off x="63504" y="372722"/>
              <a:ext cx="1351275" cy="706808"/>
            </a:xfrm>
            <a:custGeom>
              <a:avLst/>
              <a:gdLst/>
              <a:ahLst/>
              <a:cxnLst/>
              <a:rect l="l" t="t" r="r" b="b"/>
              <a:pathLst>
                <a:path w="1351275" h="706808">
                  <a:moveTo>
                    <a:pt x="591561" y="373528"/>
                  </a:moveTo>
                  <a:lnTo>
                    <a:pt x="518790" y="247545"/>
                  </a:lnTo>
                  <a:lnTo>
                    <a:pt x="879724" y="107083"/>
                  </a:lnTo>
                  <a:lnTo>
                    <a:pt x="952495" y="233067"/>
                  </a:lnTo>
                  <a:close/>
                  <a:moveTo>
                    <a:pt x="870834" y="527960"/>
                  </a:moveTo>
                  <a:lnTo>
                    <a:pt x="511678" y="667660"/>
                  </a:lnTo>
                  <a:lnTo>
                    <a:pt x="511678" y="298725"/>
                  </a:lnTo>
                  <a:lnTo>
                    <a:pt x="570860" y="401214"/>
                  </a:lnTo>
                  <a:cubicBezTo>
                    <a:pt x="574670" y="407945"/>
                    <a:pt x="583052" y="410866"/>
                    <a:pt x="590291" y="408072"/>
                  </a:cubicBezTo>
                  <a:lnTo>
                    <a:pt x="870834" y="298979"/>
                  </a:lnTo>
                  <a:close/>
                  <a:moveTo>
                    <a:pt x="479801" y="438679"/>
                  </a:moveTo>
                  <a:lnTo>
                    <a:pt x="120646" y="298979"/>
                  </a:lnTo>
                  <a:lnTo>
                    <a:pt x="401188" y="408072"/>
                  </a:lnTo>
                  <a:cubicBezTo>
                    <a:pt x="408427" y="410866"/>
                    <a:pt x="416809" y="407945"/>
                    <a:pt x="420619" y="401214"/>
                  </a:cubicBezTo>
                  <a:lnTo>
                    <a:pt x="479801" y="298725"/>
                  </a:lnTo>
                  <a:close/>
                  <a:moveTo>
                    <a:pt x="38985" y="233067"/>
                  </a:moveTo>
                  <a:lnTo>
                    <a:pt x="111629" y="107083"/>
                  </a:lnTo>
                  <a:lnTo>
                    <a:pt x="472689" y="247545"/>
                  </a:lnTo>
                  <a:lnTo>
                    <a:pt x="399919" y="373528"/>
                  </a:lnTo>
                  <a:close/>
                  <a:moveTo>
                    <a:pt x="1351275" y="375941"/>
                  </a:moveTo>
                  <a:cubicBezTo>
                    <a:pt x="1351021" y="375179"/>
                    <a:pt x="1350640" y="374417"/>
                    <a:pt x="1350259" y="373782"/>
                  </a:cubicBezTo>
                  <a:lnTo>
                    <a:pt x="900552" y="79397"/>
                  </a:lnTo>
                  <a:cubicBezTo>
                    <a:pt x="898647" y="76222"/>
                    <a:pt x="895853" y="73809"/>
                    <a:pt x="892551" y="72539"/>
                  </a:cubicBezTo>
                  <a:lnTo>
                    <a:pt x="722625" y="1546"/>
                  </a:lnTo>
                  <a:cubicBezTo>
                    <a:pt x="712211" y="-2772"/>
                    <a:pt x="700654" y="4848"/>
                    <a:pt x="700654" y="16151"/>
                  </a:cubicBezTo>
                  <a:cubicBezTo>
                    <a:pt x="700654" y="22501"/>
                    <a:pt x="704464" y="28216"/>
                    <a:pt x="710306" y="30629"/>
                  </a:cubicBezTo>
                  <a:lnTo>
                    <a:pt x="842894" y="87271"/>
                  </a:lnTo>
                  <a:lnTo>
                    <a:pt x="495676" y="222272"/>
                  </a:lnTo>
                  <a:lnTo>
                    <a:pt x="148586" y="87398"/>
                  </a:lnTo>
                  <a:lnTo>
                    <a:pt x="287143" y="30629"/>
                  </a:lnTo>
                  <a:cubicBezTo>
                    <a:pt x="293112" y="28216"/>
                    <a:pt x="297049" y="22374"/>
                    <a:pt x="297049" y="15897"/>
                  </a:cubicBezTo>
                  <a:cubicBezTo>
                    <a:pt x="297049" y="4594"/>
                    <a:pt x="285619" y="-3026"/>
                    <a:pt x="275205" y="1165"/>
                  </a:cubicBezTo>
                  <a:lnTo>
                    <a:pt x="98929" y="72539"/>
                  </a:lnTo>
                  <a:cubicBezTo>
                    <a:pt x="95627" y="73809"/>
                    <a:pt x="92833" y="76222"/>
                    <a:pt x="90928" y="79397"/>
                  </a:cubicBezTo>
                  <a:lnTo>
                    <a:pt x="2155" y="233321"/>
                  </a:lnTo>
                  <a:cubicBezTo>
                    <a:pt x="-2290" y="240941"/>
                    <a:pt x="377" y="250593"/>
                    <a:pt x="7997" y="255038"/>
                  </a:cubicBezTo>
                  <a:cubicBezTo>
                    <a:pt x="8632" y="255419"/>
                    <a:pt x="9394" y="255800"/>
                    <a:pt x="10156" y="256054"/>
                  </a:cubicBezTo>
                  <a:lnTo>
                    <a:pt x="88769" y="286661"/>
                  </a:lnTo>
                  <a:lnTo>
                    <a:pt x="88769" y="538882"/>
                  </a:lnTo>
                  <a:cubicBezTo>
                    <a:pt x="88769" y="545359"/>
                    <a:pt x="92833" y="551328"/>
                    <a:pt x="98929" y="553614"/>
                  </a:cubicBezTo>
                  <a:lnTo>
                    <a:pt x="489961" y="705760"/>
                  </a:lnTo>
                  <a:cubicBezTo>
                    <a:pt x="493644" y="707157"/>
                    <a:pt x="497835" y="707157"/>
                    <a:pt x="501518" y="705760"/>
                  </a:cubicBezTo>
                  <a:lnTo>
                    <a:pt x="892551" y="553614"/>
                  </a:lnTo>
                  <a:cubicBezTo>
                    <a:pt x="898647" y="551328"/>
                    <a:pt x="902584" y="545359"/>
                    <a:pt x="902584" y="538882"/>
                  </a:cubicBezTo>
                  <a:lnTo>
                    <a:pt x="902584" y="286661"/>
                  </a:lnTo>
                  <a:lnTo>
                    <a:pt x="981324" y="256054"/>
                  </a:lnTo>
                  <a:cubicBezTo>
                    <a:pt x="989579" y="252879"/>
                    <a:pt x="993643" y="243608"/>
                    <a:pt x="990341" y="235480"/>
                  </a:cubicBezTo>
                </a:path>
              </a:pathLst>
            </a:custGeom>
            <a:solidFill>
              <a:srgbClr val="25728D"/>
            </a:solidFill>
          </p:spPr>
          <p:txBody>
            <a:bodyPr/>
            <a:lstStyle/>
            <a:p>
              <a:pPr defTabSz="609630"/>
              <a:endParaRPr lang="en-IN" sz="1200">
                <a:solidFill>
                  <a:prstClr val="black"/>
                </a:solidFill>
                <a:latin typeface="Calibri"/>
              </a:endParaRPr>
            </a:p>
          </p:txBody>
        </p:sp>
        <p:sp>
          <p:nvSpPr>
            <p:cNvPr id="24" name="Freeform 24"/>
            <p:cNvSpPr/>
            <p:nvPr/>
          </p:nvSpPr>
          <p:spPr>
            <a:xfrm>
              <a:off x="334391" y="63500"/>
              <a:ext cx="449580" cy="449579"/>
            </a:xfrm>
            <a:custGeom>
              <a:avLst/>
              <a:gdLst/>
              <a:ahLst/>
              <a:cxnLst/>
              <a:rect l="l" t="t" r="r" b="b"/>
              <a:pathLst>
                <a:path w="449580" h="449579">
                  <a:moveTo>
                    <a:pt x="224789" y="132080"/>
                  </a:moveTo>
                  <a:cubicBezTo>
                    <a:pt x="275970" y="132080"/>
                    <a:pt x="317499" y="173608"/>
                    <a:pt x="317499" y="224789"/>
                  </a:cubicBezTo>
                  <a:cubicBezTo>
                    <a:pt x="317499" y="275970"/>
                    <a:pt x="276097" y="317499"/>
                    <a:pt x="224789" y="317499"/>
                  </a:cubicBezTo>
                  <a:cubicBezTo>
                    <a:pt x="173481" y="317499"/>
                    <a:pt x="132080" y="275970"/>
                    <a:pt x="132080" y="224789"/>
                  </a:cubicBezTo>
                  <a:cubicBezTo>
                    <a:pt x="132080" y="173608"/>
                    <a:pt x="173608" y="132207"/>
                    <a:pt x="224789" y="132080"/>
                  </a:cubicBezTo>
                  <a:moveTo>
                    <a:pt x="224789" y="349249"/>
                  </a:moveTo>
                  <a:cubicBezTo>
                    <a:pt x="293496" y="349249"/>
                    <a:pt x="349249" y="293496"/>
                    <a:pt x="349249" y="224789"/>
                  </a:cubicBezTo>
                  <a:cubicBezTo>
                    <a:pt x="349249" y="156083"/>
                    <a:pt x="293496" y="100330"/>
                    <a:pt x="224789" y="100330"/>
                  </a:cubicBezTo>
                  <a:cubicBezTo>
                    <a:pt x="156082" y="100330"/>
                    <a:pt x="100330" y="156083"/>
                    <a:pt x="100330" y="224789"/>
                  </a:cubicBezTo>
                  <a:cubicBezTo>
                    <a:pt x="100330" y="293496"/>
                    <a:pt x="156082" y="349249"/>
                    <a:pt x="224789" y="349249"/>
                  </a:cubicBezTo>
                  <a:moveTo>
                    <a:pt x="417829" y="243712"/>
                  </a:moveTo>
                  <a:lnTo>
                    <a:pt x="398779" y="243712"/>
                  </a:lnTo>
                  <a:cubicBezTo>
                    <a:pt x="391159" y="243712"/>
                    <a:pt x="384555" y="249046"/>
                    <a:pt x="383158" y="256539"/>
                  </a:cubicBezTo>
                  <a:cubicBezTo>
                    <a:pt x="378967" y="277113"/>
                    <a:pt x="370839" y="296798"/>
                    <a:pt x="359155" y="314324"/>
                  </a:cubicBezTo>
                  <a:cubicBezTo>
                    <a:pt x="354964" y="320547"/>
                    <a:pt x="355853" y="328929"/>
                    <a:pt x="361187" y="334390"/>
                  </a:cubicBezTo>
                  <a:lnTo>
                    <a:pt x="374649" y="347852"/>
                  </a:lnTo>
                  <a:lnTo>
                    <a:pt x="347852" y="374649"/>
                  </a:lnTo>
                  <a:lnTo>
                    <a:pt x="334390" y="361187"/>
                  </a:lnTo>
                  <a:cubicBezTo>
                    <a:pt x="329056" y="355726"/>
                    <a:pt x="320547" y="354964"/>
                    <a:pt x="314324" y="359155"/>
                  </a:cubicBezTo>
                  <a:cubicBezTo>
                    <a:pt x="296798" y="370839"/>
                    <a:pt x="277240" y="378967"/>
                    <a:pt x="256539" y="383031"/>
                  </a:cubicBezTo>
                  <a:cubicBezTo>
                    <a:pt x="249173" y="384555"/>
                    <a:pt x="243839" y="391159"/>
                    <a:pt x="243839" y="398652"/>
                  </a:cubicBezTo>
                  <a:lnTo>
                    <a:pt x="243839" y="417702"/>
                  </a:lnTo>
                  <a:lnTo>
                    <a:pt x="205739" y="417702"/>
                  </a:lnTo>
                  <a:lnTo>
                    <a:pt x="205739" y="398652"/>
                  </a:lnTo>
                  <a:cubicBezTo>
                    <a:pt x="205739" y="391159"/>
                    <a:pt x="200405" y="384555"/>
                    <a:pt x="193039" y="383031"/>
                  </a:cubicBezTo>
                  <a:cubicBezTo>
                    <a:pt x="172338" y="378967"/>
                    <a:pt x="152780" y="370839"/>
                    <a:pt x="135255" y="359155"/>
                  </a:cubicBezTo>
                  <a:cubicBezTo>
                    <a:pt x="129031" y="354964"/>
                    <a:pt x="120523" y="355726"/>
                    <a:pt x="115188" y="361187"/>
                  </a:cubicBezTo>
                  <a:lnTo>
                    <a:pt x="101727" y="374649"/>
                  </a:lnTo>
                  <a:lnTo>
                    <a:pt x="74930" y="347852"/>
                  </a:lnTo>
                  <a:lnTo>
                    <a:pt x="88392" y="334390"/>
                  </a:lnTo>
                  <a:cubicBezTo>
                    <a:pt x="93726" y="328929"/>
                    <a:pt x="94615" y="320547"/>
                    <a:pt x="90424" y="314324"/>
                  </a:cubicBezTo>
                  <a:cubicBezTo>
                    <a:pt x="78740" y="296798"/>
                    <a:pt x="70612" y="277113"/>
                    <a:pt x="66421" y="256539"/>
                  </a:cubicBezTo>
                  <a:cubicBezTo>
                    <a:pt x="65024" y="249046"/>
                    <a:pt x="58420" y="243712"/>
                    <a:pt x="50800" y="243712"/>
                  </a:cubicBezTo>
                  <a:lnTo>
                    <a:pt x="31750" y="243712"/>
                  </a:lnTo>
                  <a:lnTo>
                    <a:pt x="31750" y="205866"/>
                  </a:lnTo>
                  <a:lnTo>
                    <a:pt x="50800" y="205866"/>
                  </a:lnTo>
                  <a:cubicBezTo>
                    <a:pt x="58420" y="205866"/>
                    <a:pt x="65024" y="200532"/>
                    <a:pt x="66421" y="193039"/>
                  </a:cubicBezTo>
                  <a:cubicBezTo>
                    <a:pt x="70612" y="172465"/>
                    <a:pt x="78740" y="152781"/>
                    <a:pt x="90424" y="135255"/>
                  </a:cubicBezTo>
                  <a:cubicBezTo>
                    <a:pt x="94615" y="129032"/>
                    <a:pt x="93726" y="120650"/>
                    <a:pt x="88392" y="115189"/>
                  </a:cubicBezTo>
                  <a:lnTo>
                    <a:pt x="74930" y="101727"/>
                  </a:lnTo>
                  <a:lnTo>
                    <a:pt x="101727" y="74930"/>
                  </a:lnTo>
                  <a:lnTo>
                    <a:pt x="115189" y="88392"/>
                  </a:lnTo>
                  <a:cubicBezTo>
                    <a:pt x="120523" y="93853"/>
                    <a:pt x="129032" y="94615"/>
                    <a:pt x="135255" y="90424"/>
                  </a:cubicBezTo>
                  <a:cubicBezTo>
                    <a:pt x="152780" y="78740"/>
                    <a:pt x="172338" y="70612"/>
                    <a:pt x="193039" y="66548"/>
                  </a:cubicBezTo>
                  <a:cubicBezTo>
                    <a:pt x="200405" y="65024"/>
                    <a:pt x="205739" y="58420"/>
                    <a:pt x="205739" y="50927"/>
                  </a:cubicBezTo>
                  <a:lnTo>
                    <a:pt x="205739" y="31877"/>
                  </a:lnTo>
                  <a:lnTo>
                    <a:pt x="243839" y="31877"/>
                  </a:lnTo>
                  <a:lnTo>
                    <a:pt x="243839" y="50927"/>
                  </a:lnTo>
                  <a:cubicBezTo>
                    <a:pt x="243839" y="58420"/>
                    <a:pt x="249173" y="65024"/>
                    <a:pt x="256539" y="66548"/>
                  </a:cubicBezTo>
                  <a:cubicBezTo>
                    <a:pt x="277240" y="70612"/>
                    <a:pt x="296798" y="78740"/>
                    <a:pt x="314324" y="90424"/>
                  </a:cubicBezTo>
                  <a:cubicBezTo>
                    <a:pt x="320547" y="94615"/>
                    <a:pt x="329056" y="93853"/>
                    <a:pt x="334390" y="88392"/>
                  </a:cubicBezTo>
                  <a:lnTo>
                    <a:pt x="347852" y="74930"/>
                  </a:lnTo>
                  <a:lnTo>
                    <a:pt x="374649" y="101727"/>
                  </a:lnTo>
                  <a:lnTo>
                    <a:pt x="361187" y="115189"/>
                  </a:lnTo>
                  <a:cubicBezTo>
                    <a:pt x="355853" y="120650"/>
                    <a:pt x="354964" y="129032"/>
                    <a:pt x="359155" y="135255"/>
                  </a:cubicBezTo>
                  <a:cubicBezTo>
                    <a:pt x="370839" y="152781"/>
                    <a:pt x="378967" y="172465"/>
                    <a:pt x="383158" y="193039"/>
                  </a:cubicBezTo>
                  <a:cubicBezTo>
                    <a:pt x="384555" y="200532"/>
                    <a:pt x="391159" y="205866"/>
                    <a:pt x="398779" y="205866"/>
                  </a:cubicBezTo>
                  <a:lnTo>
                    <a:pt x="417829" y="205866"/>
                  </a:lnTo>
                  <a:close/>
                  <a:moveTo>
                    <a:pt x="433704" y="136144"/>
                  </a:moveTo>
                  <a:lnTo>
                    <a:pt x="411352" y="136144"/>
                  </a:lnTo>
                  <a:cubicBezTo>
                    <a:pt x="407034" y="120396"/>
                    <a:pt x="400684" y="105156"/>
                    <a:pt x="392556" y="90932"/>
                  </a:cubicBezTo>
                  <a:lnTo>
                    <a:pt x="408431" y="75184"/>
                  </a:lnTo>
                  <a:cubicBezTo>
                    <a:pt x="414654" y="68961"/>
                    <a:pt x="414654" y="58801"/>
                    <a:pt x="408431" y="52705"/>
                  </a:cubicBezTo>
                  <a:lnTo>
                    <a:pt x="359155" y="41148"/>
                  </a:lnTo>
                  <a:cubicBezTo>
                    <a:pt x="352932" y="34925"/>
                    <a:pt x="342899" y="34925"/>
                    <a:pt x="336676" y="41148"/>
                  </a:cubicBezTo>
                  <a:lnTo>
                    <a:pt x="320801" y="57023"/>
                  </a:lnTo>
                  <a:cubicBezTo>
                    <a:pt x="306577" y="48895"/>
                    <a:pt x="291337" y="42545"/>
                    <a:pt x="275589" y="38354"/>
                  </a:cubicBezTo>
                  <a:lnTo>
                    <a:pt x="275589" y="15875"/>
                  </a:lnTo>
                  <a:cubicBezTo>
                    <a:pt x="275589" y="7112"/>
                    <a:pt x="268477" y="0"/>
                    <a:pt x="259714" y="0"/>
                  </a:cubicBezTo>
                  <a:lnTo>
                    <a:pt x="189864" y="0"/>
                  </a:lnTo>
                  <a:cubicBezTo>
                    <a:pt x="181101" y="0"/>
                    <a:pt x="173989" y="7112"/>
                    <a:pt x="173989" y="15875"/>
                  </a:cubicBezTo>
                  <a:lnTo>
                    <a:pt x="173989" y="38354"/>
                  </a:lnTo>
                  <a:cubicBezTo>
                    <a:pt x="158241" y="42545"/>
                    <a:pt x="143002" y="48895"/>
                    <a:pt x="128778" y="57023"/>
                  </a:cubicBezTo>
                  <a:lnTo>
                    <a:pt x="112903" y="41148"/>
                  </a:lnTo>
                  <a:cubicBezTo>
                    <a:pt x="106680" y="34925"/>
                    <a:pt x="96647" y="34925"/>
                    <a:pt x="90424" y="41148"/>
                  </a:cubicBezTo>
                  <a:lnTo>
                    <a:pt x="41148" y="90551"/>
                  </a:lnTo>
                  <a:cubicBezTo>
                    <a:pt x="34925" y="96647"/>
                    <a:pt x="34925" y="106807"/>
                    <a:pt x="41148" y="113030"/>
                  </a:cubicBezTo>
                  <a:lnTo>
                    <a:pt x="57023" y="128778"/>
                  </a:lnTo>
                  <a:cubicBezTo>
                    <a:pt x="48895" y="143002"/>
                    <a:pt x="42545" y="158242"/>
                    <a:pt x="38227" y="173989"/>
                  </a:cubicBezTo>
                  <a:lnTo>
                    <a:pt x="15875" y="173989"/>
                  </a:lnTo>
                  <a:cubicBezTo>
                    <a:pt x="7112" y="173989"/>
                    <a:pt x="0" y="181101"/>
                    <a:pt x="0" y="189991"/>
                  </a:cubicBezTo>
                  <a:lnTo>
                    <a:pt x="0" y="259587"/>
                  </a:lnTo>
                  <a:cubicBezTo>
                    <a:pt x="0" y="268477"/>
                    <a:pt x="7112" y="275589"/>
                    <a:pt x="15875" y="275589"/>
                  </a:cubicBezTo>
                  <a:lnTo>
                    <a:pt x="38227" y="275589"/>
                  </a:lnTo>
                  <a:cubicBezTo>
                    <a:pt x="42545" y="291337"/>
                    <a:pt x="48895" y="306577"/>
                    <a:pt x="57023" y="320801"/>
                  </a:cubicBezTo>
                  <a:lnTo>
                    <a:pt x="41148" y="336549"/>
                  </a:lnTo>
                  <a:cubicBezTo>
                    <a:pt x="34925" y="342772"/>
                    <a:pt x="34925" y="352932"/>
                    <a:pt x="41148" y="359028"/>
                  </a:cubicBezTo>
                  <a:lnTo>
                    <a:pt x="90424" y="408431"/>
                  </a:lnTo>
                  <a:cubicBezTo>
                    <a:pt x="96647" y="414654"/>
                    <a:pt x="106680" y="414654"/>
                    <a:pt x="112903" y="408431"/>
                  </a:cubicBezTo>
                  <a:lnTo>
                    <a:pt x="128778" y="392556"/>
                  </a:lnTo>
                  <a:cubicBezTo>
                    <a:pt x="143002" y="400684"/>
                    <a:pt x="158241" y="407034"/>
                    <a:pt x="173989" y="411225"/>
                  </a:cubicBezTo>
                  <a:lnTo>
                    <a:pt x="173989" y="433704"/>
                  </a:lnTo>
                  <a:cubicBezTo>
                    <a:pt x="173989" y="442467"/>
                    <a:pt x="181101" y="449579"/>
                    <a:pt x="189864" y="449579"/>
                  </a:cubicBezTo>
                  <a:lnTo>
                    <a:pt x="259714" y="449579"/>
                  </a:lnTo>
                  <a:cubicBezTo>
                    <a:pt x="268477" y="449579"/>
                    <a:pt x="275589" y="442467"/>
                    <a:pt x="275589" y="433704"/>
                  </a:cubicBezTo>
                  <a:lnTo>
                    <a:pt x="275589" y="411225"/>
                  </a:lnTo>
                  <a:cubicBezTo>
                    <a:pt x="291337" y="407034"/>
                    <a:pt x="306577" y="400684"/>
                    <a:pt x="320801" y="392556"/>
                  </a:cubicBezTo>
                  <a:lnTo>
                    <a:pt x="336676" y="408431"/>
                  </a:lnTo>
                  <a:cubicBezTo>
                    <a:pt x="342899" y="414654"/>
                    <a:pt x="352932" y="414654"/>
                    <a:pt x="359155" y="408431"/>
                  </a:cubicBezTo>
                  <a:lnTo>
                    <a:pt x="408431" y="359028"/>
                  </a:lnTo>
                  <a:cubicBezTo>
                    <a:pt x="414654" y="352932"/>
                    <a:pt x="414654" y="342772"/>
                    <a:pt x="408431" y="336549"/>
                  </a:cubicBezTo>
                  <a:lnTo>
                    <a:pt x="392556" y="320801"/>
                  </a:lnTo>
                  <a:cubicBezTo>
                    <a:pt x="400684" y="306577"/>
                    <a:pt x="407034" y="291337"/>
                    <a:pt x="411352" y="275589"/>
                  </a:cubicBezTo>
                  <a:lnTo>
                    <a:pt x="433704" y="275589"/>
                  </a:lnTo>
                  <a:cubicBezTo>
                    <a:pt x="442467" y="275589"/>
                    <a:pt x="449579" y="268477"/>
                    <a:pt x="449579" y="259587"/>
                  </a:cubicBezTo>
                  <a:lnTo>
                    <a:pt x="449579" y="189991"/>
                  </a:lnTo>
                  <a:cubicBezTo>
                    <a:pt x="449579" y="181101"/>
                    <a:pt x="442467" y="173989"/>
                    <a:pt x="433704" y="173989"/>
                  </a:cubicBezTo>
                </a:path>
              </a:pathLst>
            </a:custGeom>
            <a:solidFill>
              <a:srgbClr val="00B286"/>
            </a:solidFill>
          </p:spPr>
          <p:txBody>
            <a:bodyPr/>
            <a:lstStyle/>
            <a:p>
              <a:pPr defTabSz="609630"/>
              <a:endParaRPr lang="en-IN" sz="1200">
                <a:solidFill>
                  <a:prstClr val="black"/>
                </a:solidFill>
                <a:latin typeface="Calibri"/>
              </a:endParaRPr>
            </a:p>
          </p:txBody>
        </p:sp>
      </p:grpSp>
      <p:grpSp>
        <p:nvGrpSpPr>
          <p:cNvPr id="25" name="Group 25"/>
          <p:cNvGrpSpPr/>
          <p:nvPr/>
        </p:nvGrpSpPr>
        <p:grpSpPr>
          <a:xfrm>
            <a:off x="6912540" y="3821817"/>
            <a:ext cx="433807" cy="12700"/>
            <a:chOff x="0" y="0"/>
            <a:chExt cx="867613" cy="25400"/>
          </a:xfrm>
        </p:grpSpPr>
        <p:sp>
          <p:nvSpPr>
            <p:cNvPr id="26" name="Freeform 26"/>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25728D"/>
            </a:solidFill>
          </p:spPr>
          <p:txBody>
            <a:bodyPr/>
            <a:lstStyle/>
            <a:p>
              <a:pPr defTabSz="609630"/>
              <a:endParaRPr lang="en-IN" sz="1200">
                <a:solidFill>
                  <a:prstClr val="black"/>
                </a:solidFill>
                <a:latin typeface="Calibri"/>
              </a:endParaRPr>
            </a:p>
          </p:txBody>
        </p:sp>
      </p:grpSp>
      <p:grpSp>
        <p:nvGrpSpPr>
          <p:cNvPr id="27" name="Group 27"/>
          <p:cNvGrpSpPr/>
          <p:nvPr/>
        </p:nvGrpSpPr>
        <p:grpSpPr>
          <a:xfrm>
            <a:off x="6887426" y="2806583"/>
            <a:ext cx="571500" cy="571507"/>
            <a:chOff x="0" y="0"/>
            <a:chExt cx="1143000" cy="1143013"/>
          </a:xfrm>
        </p:grpSpPr>
        <p:sp>
          <p:nvSpPr>
            <p:cNvPr id="28" name="Freeform 28"/>
            <p:cNvSpPr/>
            <p:nvPr/>
          </p:nvSpPr>
          <p:spPr>
            <a:xfrm>
              <a:off x="650621" y="63500"/>
              <a:ext cx="428848" cy="468982"/>
            </a:xfrm>
            <a:custGeom>
              <a:avLst/>
              <a:gdLst/>
              <a:ahLst/>
              <a:cxnLst/>
              <a:rect l="l" t="t" r="r" b="b"/>
              <a:pathLst>
                <a:path w="428848" h="468982">
                  <a:moveTo>
                    <a:pt x="424181" y="324868"/>
                  </a:moveTo>
                  <a:cubicBezTo>
                    <a:pt x="417958" y="318645"/>
                    <a:pt x="407925" y="318645"/>
                    <a:pt x="401702" y="324868"/>
                  </a:cubicBezTo>
                  <a:lnTo>
                    <a:pt x="354458" y="372112"/>
                  </a:lnTo>
                  <a:lnTo>
                    <a:pt x="307214" y="324868"/>
                  </a:lnTo>
                  <a:cubicBezTo>
                    <a:pt x="300991" y="318645"/>
                    <a:pt x="290958" y="318645"/>
                    <a:pt x="284735" y="324868"/>
                  </a:cubicBezTo>
                  <a:cubicBezTo>
                    <a:pt x="278512" y="331091"/>
                    <a:pt x="278512" y="341124"/>
                    <a:pt x="284735" y="347347"/>
                  </a:cubicBezTo>
                  <a:lnTo>
                    <a:pt x="331979" y="394591"/>
                  </a:lnTo>
                  <a:lnTo>
                    <a:pt x="284735" y="441836"/>
                  </a:lnTo>
                  <a:cubicBezTo>
                    <a:pt x="278512" y="448059"/>
                    <a:pt x="278512" y="458092"/>
                    <a:pt x="284735" y="464315"/>
                  </a:cubicBezTo>
                  <a:cubicBezTo>
                    <a:pt x="290958" y="470538"/>
                    <a:pt x="300991" y="470538"/>
                    <a:pt x="307214" y="464315"/>
                  </a:cubicBezTo>
                  <a:lnTo>
                    <a:pt x="354458" y="417071"/>
                  </a:lnTo>
                  <a:lnTo>
                    <a:pt x="401702" y="464315"/>
                  </a:lnTo>
                  <a:cubicBezTo>
                    <a:pt x="407925" y="470538"/>
                    <a:pt x="417958" y="470538"/>
                    <a:pt x="424181" y="464315"/>
                  </a:cubicBezTo>
                  <a:cubicBezTo>
                    <a:pt x="430404" y="458092"/>
                    <a:pt x="430404" y="448059"/>
                    <a:pt x="424181" y="441836"/>
                  </a:cubicBezTo>
                  <a:lnTo>
                    <a:pt x="376937" y="394591"/>
                  </a:lnTo>
                  <a:lnTo>
                    <a:pt x="424181" y="347347"/>
                  </a:lnTo>
                  <a:cubicBezTo>
                    <a:pt x="430404" y="341124"/>
                    <a:pt x="430404" y="331091"/>
                    <a:pt x="424181" y="324868"/>
                  </a:cubicBezTo>
                  <a:close/>
                  <a:moveTo>
                    <a:pt x="116841" y="74296"/>
                  </a:moveTo>
                  <a:cubicBezTo>
                    <a:pt x="116841" y="50801"/>
                    <a:pt x="97790" y="31751"/>
                    <a:pt x="74296" y="31751"/>
                  </a:cubicBezTo>
                  <a:cubicBezTo>
                    <a:pt x="50800" y="31751"/>
                    <a:pt x="31750" y="50801"/>
                    <a:pt x="31750" y="74296"/>
                  </a:cubicBezTo>
                  <a:cubicBezTo>
                    <a:pt x="31750" y="97791"/>
                    <a:pt x="50800" y="116841"/>
                    <a:pt x="74295" y="116841"/>
                  </a:cubicBezTo>
                  <a:cubicBezTo>
                    <a:pt x="97790" y="116841"/>
                    <a:pt x="116841" y="97791"/>
                    <a:pt x="116841" y="74296"/>
                  </a:cubicBezTo>
                  <a:moveTo>
                    <a:pt x="148591" y="74296"/>
                  </a:moveTo>
                  <a:cubicBezTo>
                    <a:pt x="148591" y="115317"/>
                    <a:pt x="115317" y="148591"/>
                    <a:pt x="74295" y="148591"/>
                  </a:cubicBezTo>
                  <a:cubicBezTo>
                    <a:pt x="33274" y="148591"/>
                    <a:pt x="0" y="115317"/>
                    <a:pt x="0" y="74296"/>
                  </a:cubicBezTo>
                  <a:cubicBezTo>
                    <a:pt x="0" y="33275"/>
                    <a:pt x="33274" y="0"/>
                    <a:pt x="74296" y="0"/>
                  </a:cubicBezTo>
                  <a:cubicBezTo>
                    <a:pt x="115317" y="0"/>
                    <a:pt x="148591" y="33275"/>
                    <a:pt x="148591" y="74296"/>
                  </a:cubicBezTo>
                  <a:moveTo>
                    <a:pt x="424181" y="65152"/>
                  </a:moveTo>
                  <a:cubicBezTo>
                    <a:pt x="430404" y="71375"/>
                    <a:pt x="430404" y="81408"/>
                    <a:pt x="424181" y="87631"/>
                  </a:cubicBezTo>
                  <a:cubicBezTo>
                    <a:pt x="417958" y="93854"/>
                    <a:pt x="407925" y="93854"/>
                    <a:pt x="401702" y="87631"/>
                  </a:cubicBezTo>
                  <a:lnTo>
                    <a:pt x="368428" y="54230"/>
                  </a:lnTo>
                  <a:lnTo>
                    <a:pt x="368428" y="168276"/>
                  </a:lnTo>
                  <a:cubicBezTo>
                    <a:pt x="368428" y="218442"/>
                    <a:pt x="327788" y="258955"/>
                    <a:pt x="277623" y="259082"/>
                  </a:cubicBezTo>
                  <a:lnTo>
                    <a:pt x="149226" y="259082"/>
                  </a:lnTo>
                  <a:cubicBezTo>
                    <a:pt x="116587" y="259082"/>
                    <a:pt x="90170" y="285498"/>
                    <a:pt x="90170" y="318137"/>
                  </a:cubicBezTo>
                  <a:lnTo>
                    <a:pt x="90170" y="452885"/>
                  </a:lnTo>
                  <a:cubicBezTo>
                    <a:pt x="90170" y="461648"/>
                    <a:pt x="83058" y="468760"/>
                    <a:pt x="74295" y="468760"/>
                  </a:cubicBezTo>
                  <a:cubicBezTo>
                    <a:pt x="65532" y="468760"/>
                    <a:pt x="58420" y="461648"/>
                    <a:pt x="58420" y="452885"/>
                  </a:cubicBezTo>
                  <a:lnTo>
                    <a:pt x="58420" y="318010"/>
                  </a:lnTo>
                  <a:cubicBezTo>
                    <a:pt x="58547" y="267845"/>
                    <a:pt x="99061" y="227332"/>
                    <a:pt x="149226" y="227205"/>
                  </a:cubicBezTo>
                  <a:lnTo>
                    <a:pt x="277623" y="227205"/>
                  </a:lnTo>
                  <a:cubicBezTo>
                    <a:pt x="310135" y="227205"/>
                    <a:pt x="336551" y="200788"/>
                    <a:pt x="336678" y="168149"/>
                  </a:cubicBezTo>
                  <a:lnTo>
                    <a:pt x="336678" y="54230"/>
                  </a:lnTo>
                  <a:lnTo>
                    <a:pt x="303277" y="87631"/>
                  </a:lnTo>
                  <a:cubicBezTo>
                    <a:pt x="297054" y="93854"/>
                    <a:pt x="287021" y="93854"/>
                    <a:pt x="280798" y="87631"/>
                  </a:cubicBezTo>
                  <a:cubicBezTo>
                    <a:pt x="274575" y="81408"/>
                    <a:pt x="274575" y="71375"/>
                    <a:pt x="280798" y="65152"/>
                  </a:cubicBezTo>
                  <a:lnTo>
                    <a:pt x="341250" y="4699"/>
                  </a:lnTo>
                  <a:cubicBezTo>
                    <a:pt x="347473" y="-1524"/>
                    <a:pt x="357506" y="-1524"/>
                    <a:pt x="363729" y="4699"/>
                  </a:cubicBezTo>
                  <a:close/>
                </a:path>
              </a:pathLst>
            </a:custGeom>
            <a:solidFill>
              <a:srgbClr val="00B286"/>
            </a:solidFill>
          </p:spPr>
          <p:txBody>
            <a:bodyPr/>
            <a:lstStyle/>
            <a:p>
              <a:pPr defTabSz="609630"/>
              <a:endParaRPr lang="en-IN" sz="1200">
                <a:solidFill>
                  <a:prstClr val="black"/>
                </a:solidFill>
                <a:latin typeface="Calibri"/>
              </a:endParaRPr>
            </a:p>
          </p:txBody>
        </p:sp>
        <p:sp>
          <p:nvSpPr>
            <p:cNvPr id="29" name="Freeform 29"/>
            <p:cNvSpPr/>
            <p:nvPr/>
          </p:nvSpPr>
          <p:spPr>
            <a:xfrm>
              <a:off x="63500" y="128962"/>
              <a:ext cx="746506" cy="950544"/>
            </a:xfrm>
            <a:custGeom>
              <a:avLst/>
              <a:gdLst/>
              <a:ahLst/>
              <a:cxnLst/>
              <a:rect l="l" t="t" r="r" b="b"/>
              <a:pathLst>
                <a:path w="746506" h="950544">
                  <a:moveTo>
                    <a:pt x="714757" y="837132"/>
                  </a:moveTo>
                  <a:lnTo>
                    <a:pt x="31750" y="837132"/>
                  </a:lnTo>
                  <a:lnTo>
                    <a:pt x="31750" y="918794"/>
                  </a:lnTo>
                  <a:lnTo>
                    <a:pt x="714757" y="918794"/>
                  </a:lnTo>
                  <a:close/>
                  <a:moveTo>
                    <a:pt x="97663" y="887043"/>
                  </a:moveTo>
                  <a:lnTo>
                    <a:pt x="648843" y="887043"/>
                  </a:lnTo>
                  <a:lnTo>
                    <a:pt x="648843" y="723721"/>
                  </a:lnTo>
                  <a:lnTo>
                    <a:pt x="97663" y="723721"/>
                  </a:lnTo>
                  <a:close/>
                  <a:moveTo>
                    <a:pt x="177673" y="610309"/>
                  </a:moveTo>
                  <a:lnTo>
                    <a:pt x="541909" y="610309"/>
                  </a:lnTo>
                  <a:cubicBezTo>
                    <a:pt x="503936" y="566748"/>
                    <a:pt x="508381" y="500580"/>
                    <a:pt x="551942" y="462480"/>
                  </a:cubicBezTo>
                  <a:cubicBezTo>
                    <a:pt x="560070" y="455495"/>
                    <a:pt x="569087" y="449653"/>
                    <a:pt x="578866" y="445462"/>
                  </a:cubicBezTo>
                  <a:cubicBezTo>
                    <a:pt x="584073" y="284679"/>
                    <a:pt x="555879" y="172411"/>
                    <a:pt x="494919" y="111450"/>
                  </a:cubicBezTo>
                  <a:cubicBezTo>
                    <a:pt x="454406" y="71064"/>
                    <a:pt x="397637" y="52141"/>
                    <a:pt x="326136" y="55316"/>
                  </a:cubicBezTo>
                  <a:cubicBezTo>
                    <a:pt x="319913" y="55570"/>
                    <a:pt x="314198" y="52268"/>
                    <a:pt x="311277" y="46680"/>
                  </a:cubicBezTo>
                  <a:cubicBezTo>
                    <a:pt x="290957" y="7310"/>
                    <a:pt x="259842" y="-6787"/>
                    <a:pt x="214503" y="2992"/>
                  </a:cubicBezTo>
                  <a:cubicBezTo>
                    <a:pt x="233172" y="24074"/>
                    <a:pt x="245364" y="50109"/>
                    <a:pt x="249936" y="77922"/>
                  </a:cubicBezTo>
                  <a:cubicBezTo>
                    <a:pt x="250825" y="83256"/>
                    <a:pt x="248920" y="88844"/>
                    <a:pt x="244856" y="92400"/>
                  </a:cubicBezTo>
                  <a:lnTo>
                    <a:pt x="38227" y="360372"/>
                  </a:lnTo>
                  <a:lnTo>
                    <a:pt x="88646" y="446859"/>
                  </a:lnTo>
                  <a:lnTo>
                    <a:pt x="163195" y="420062"/>
                  </a:lnTo>
                  <a:lnTo>
                    <a:pt x="139700" y="373199"/>
                  </a:lnTo>
                  <a:cubicBezTo>
                    <a:pt x="135763" y="365325"/>
                    <a:pt x="138938" y="355800"/>
                    <a:pt x="146685" y="351863"/>
                  </a:cubicBezTo>
                  <a:cubicBezTo>
                    <a:pt x="148844" y="350720"/>
                    <a:pt x="151384" y="350212"/>
                    <a:pt x="153797" y="350212"/>
                  </a:cubicBezTo>
                  <a:cubicBezTo>
                    <a:pt x="197358" y="350212"/>
                    <a:pt x="235712" y="339290"/>
                    <a:pt x="278130" y="314778"/>
                  </a:cubicBezTo>
                  <a:cubicBezTo>
                    <a:pt x="285369" y="310587"/>
                    <a:pt x="294767" y="312746"/>
                    <a:pt x="299339" y="319858"/>
                  </a:cubicBezTo>
                  <a:lnTo>
                    <a:pt x="342265" y="385518"/>
                  </a:lnTo>
                  <a:cubicBezTo>
                    <a:pt x="344805" y="389328"/>
                    <a:pt x="345440" y="393900"/>
                    <a:pt x="344297" y="398345"/>
                  </a:cubicBezTo>
                  <a:cubicBezTo>
                    <a:pt x="325882" y="467433"/>
                    <a:pt x="288925" y="488769"/>
                    <a:pt x="256413" y="507692"/>
                  </a:cubicBezTo>
                  <a:cubicBezTo>
                    <a:pt x="238125" y="518233"/>
                    <a:pt x="220980" y="528267"/>
                    <a:pt x="206121" y="546301"/>
                  </a:cubicBezTo>
                  <a:cubicBezTo>
                    <a:pt x="182245" y="575257"/>
                    <a:pt x="172593" y="624279"/>
                    <a:pt x="177419" y="692097"/>
                  </a:cubicBezTo>
                  <a:moveTo>
                    <a:pt x="746507" y="821257"/>
                  </a:moveTo>
                  <a:lnTo>
                    <a:pt x="746507" y="934669"/>
                  </a:lnTo>
                  <a:cubicBezTo>
                    <a:pt x="746507" y="943432"/>
                    <a:pt x="739394" y="950544"/>
                    <a:pt x="730632" y="950544"/>
                  </a:cubicBezTo>
                  <a:lnTo>
                    <a:pt x="15875" y="950544"/>
                  </a:lnTo>
                  <a:cubicBezTo>
                    <a:pt x="7112" y="950544"/>
                    <a:pt x="0" y="943432"/>
                    <a:pt x="0" y="934669"/>
                  </a:cubicBezTo>
                  <a:lnTo>
                    <a:pt x="0" y="821257"/>
                  </a:lnTo>
                  <a:cubicBezTo>
                    <a:pt x="0" y="812494"/>
                    <a:pt x="7112" y="805382"/>
                    <a:pt x="15875" y="805382"/>
                  </a:cubicBezTo>
                  <a:lnTo>
                    <a:pt x="65913" y="805382"/>
                  </a:lnTo>
                  <a:lnTo>
                    <a:pt x="65913" y="707845"/>
                  </a:lnTo>
                  <a:cubicBezTo>
                    <a:pt x="65913" y="699082"/>
                    <a:pt x="73025" y="691970"/>
                    <a:pt x="81788" y="691970"/>
                  </a:cubicBezTo>
                  <a:lnTo>
                    <a:pt x="145796" y="691970"/>
                  </a:lnTo>
                  <a:cubicBezTo>
                    <a:pt x="140716" y="616786"/>
                    <a:pt x="152781" y="561033"/>
                    <a:pt x="181864" y="525854"/>
                  </a:cubicBezTo>
                  <a:cubicBezTo>
                    <a:pt x="200279" y="503501"/>
                    <a:pt x="220853" y="491563"/>
                    <a:pt x="240665" y="480133"/>
                  </a:cubicBezTo>
                  <a:cubicBezTo>
                    <a:pt x="270510" y="462861"/>
                    <a:pt x="296545" y="447748"/>
                    <a:pt x="311912" y="396821"/>
                  </a:cubicBezTo>
                  <a:lnTo>
                    <a:pt x="280924" y="349577"/>
                  </a:lnTo>
                  <a:cubicBezTo>
                    <a:pt x="246888" y="367357"/>
                    <a:pt x="213868" y="377517"/>
                    <a:pt x="179070" y="380819"/>
                  </a:cubicBezTo>
                  <a:lnTo>
                    <a:pt x="193548" y="409648"/>
                  </a:lnTo>
                  <a:cubicBezTo>
                    <a:pt x="200533" y="423364"/>
                    <a:pt x="194945" y="440128"/>
                    <a:pt x="181229" y="447113"/>
                  </a:cubicBezTo>
                  <a:cubicBezTo>
                    <a:pt x="180213" y="447621"/>
                    <a:pt x="179197" y="448129"/>
                    <a:pt x="178181" y="448383"/>
                  </a:cubicBezTo>
                  <a:lnTo>
                    <a:pt x="96647" y="477720"/>
                  </a:lnTo>
                  <a:cubicBezTo>
                    <a:pt x="83947" y="482292"/>
                    <a:pt x="69850" y="477085"/>
                    <a:pt x="63119" y="465528"/>
                  </a:cubicBezTo>
                  <a:lnTo>
                    <a:pt x="9271" y="373580"/>
                  </a:lnTo>
                  <a:cubicBezTo>
                    <a:pt x="2540" y="362150"/>
                    <a:pt x="4826" y="347545"/>
                    <a:pt x="14732" y="338781"/>
                  </a:cubicBezTo>
                  <a:lnTo>
                    <a:pt x="217043" y="156663"/>
                  </a:lnTo>
                  <a:cubicBezTo>
                    <a:pt x="210566" y="129611"/>
                    <a:pt x="196342" y="107640"/>
                    <a:pt x="173863" y="89733"/>
                  </a:cubicBezTo>
                  <a:cubicBezTo>
                    <a:pt x="167005" y="84272"/>
                    <a:pt x="165862" y="74239"/>
                    <a:pt x="171323" y="67381"/>
                  </a:cubicBezTo>
                  <a:cubicBezTo>
                    <a:pt x="173101" y="65095"/>
                    <a:pt x="175641" y="63317"/>
                    <a:pt x="178308" y="62301"/>
                  </a:cubicBezTo>
                  <a:cubicBezTo>
                    <a:pt x="265430" y="30678"/>
                    <a:pt x="311150" y="65857"/>
                    <a:pt x="334645" y="104846"/>
                  </a:cubicBezTo>
                  <a:cubicBezTo>
                    <a:pt x="410845" y="103449"/>
                    <a:pt x="472186" y="125547"/>
                    <a:pt x="517398" y="170506"/>
                  </a:cubicBezTo>
                  <a:cubicBezTo>
                    <a:pt x="552323" y="205304"/>
                    <a:pt x="577723" y="254326"/>
                    <a:pt x="593090" y="316302"/>
                  </a:cubicBezTo>
                  <a:cubicBezTo>
                    <a:pt x="608076" y="376882"/>
                    <a:pt x="613918" y="451685"/>
                    <a:pt x="610235" y="538808"/>
                  </a:cubicBezTo>
                  <a:cubicBezTo>
                    <a:pt x="609981" y="545539"/>
                    <a:pt x="605536" y="551254"/>
                    <a:pt x="599059" y="553286"/>
                  </a:cubicBezTo>
                  <a:cubicBezTo>
                    <a:pt x="560578" y="565224"/>
                    <a:pt x="539115" y="605991"/>
                    <a:pt x="551053" y="644472"/>
                  </a:cubicBezTo>
                  <a:cubicBezTo>
                    <a:pt x="557911" y="666697"/>
                    <a:pt x="574929" y="684223"/>
                    <a:pt x="596900" y="691843"/>
                  </a:cubicBezTo>
                  <a:lnTo>
                    <a:pt x="664592" y="691843"/>
                  </a:lnTo>
                  <a:cubicBezTo>
                    <a:pt x="673354" y="691843"/>
                    <a:pt x="680467" y="698955"/>
                    <a:pt x="680467" y="707718"/>
                  </a:cubicBezTo>
                  <a:lnTo>
                    <a:pt x="680467" y="805255"/>
                  </a:lnTo>
                  <a:lnTo>
                    <a:pt x="730505" y="805255"/>
                  </a:lnTo>
                  <a:cubicBezTo>
                    <a:pt x="739268" y="805255"/>
                    <a:pt x="746380" y="812367"/>
                    <a:pt x="746380" y="821130"/>
                  </a:cubicBezTo>
                </a:path>
              </a:pathLst>
            </a:custGeom>
            <a:solidFill>
              <a:srgbClr val="25728D"/>
            </a:solidFill>
          </p:spPr>
          <p:txBody>
            <a:bodyPr/>
            <a:lstStyle/>
            <a:p>
              <a:pPr defTabSz="609630"/>
              <a:endParaRPr lang="en-IN" sz="1200">
                <a:solidFill>
                  <a:prstClr val="black"/>
                </a:solidFill>
                <a:latin typeface="Calibri"/>
              </a:endParaRPr>
            </a:p>
          </p:txBody>
        </p:sp>
      </p:grpSp>
      <p:sp>
        <p:nvSpPr>
          <p:cNvPr id="30" name="TextBox 30"/>
          <p:cNvSpPr txBox="1"/>
          <p:nvPr/>
        </p:nvSpPr>
        <p:spPr>
          <a:xfrm>
            <a:off x="692042" y="3548768"/>
            <a:ext cx="927844" cy="175433"/>
          </a:xfrm>
          <a:prstGeom prst="rect">
            <a:avLst/>
          </a:prstGeom>
        </p:spPr>
        <p:txBody>
          <a:bodyPr lIns="0" tIns="0" rIns="0" bIns="0" rtlCol="0" anchor="t">
            <a:spAutoFit/>
          </a:bodyPr>
          <a:lstStyle/>
          <a:p>
            <a:pPr defTabSz="609630">
              <a:lnSpc>
                <a:spcPts val="1493"/>
              </a:lnSpc>
            </a:pPr>
            <a:r>
              <a:rPr lang="en-US" sz="1066" b="1" spc="1">
                <a:solidFill>
                  <a:srgbClr val="000000"/>
                </a:solidFill>
                <a:latin typeface="Montserrat Semi-Bold"/>
                <a:ea typeface="Montserrat Semi-Bold"/>
                <a:cs typeface="Montserrat Semi-Bold"/>
                <a:sym typeface="Montserrat Semi-Bold"/>
              </a:rPr>
              <a:t>Lorem ipsum</a:t>
            </a:r>
          </a:p>
        </p:txBody>
      </p:sp>
      <p:sp>
        <p:nvSpPr>
          <p:cNvPr id="31" name="TextBox 31"/>
          <p:cNvSpPr txBox="1"/>
          <p:nvPr/>
        </p:nvSpPr>
        <p:spPr>
          <a:xfrm>
            <a:off x="692150" y="4025018"/>
            <a:ext cx="1760989" cy="1269578"/>
          </a:xfrm>
          <a:prstGeom prst="rect">
            <a:avLst/>
          </a:prstGeom>
        </p:spPr>
        <p:txBody>
          <a:bodyPr lIns="0" tIns="0" rIns="0" bIns="0" rtlCol="0" anchor="t">
            <a:spAutoFit/>
          </a:bodyPr>
          <a:lstStyle/>
          <a:p>
            <a:pPr defTabSz="609630">
              <a:lnSpc>
                <a:spcPts val="1120"/>
              </a:lnSpc>
            </a:pPr>
            <a:r>
              <a:rPr lang="en-US" sz="933">
                <a:solidFill>
                  <a:srgbClr val="000000"/>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32" name="TextBox 32"/>
          <p:cNvSpPr txBox="1"/>
          <p:nvPr/>
        </p:nvSpPr>
        <p:spPr>
          <a:xfrm>
            <a:off x="2768480" y="3567818"/>
            <a:ext cx="1294709" cy="156197"/>
          </a:xfrm>
          <a:prstGeom prst="rect">
            <a:avLst/>
          </a:prstGeom>
        </p:spPr>
        <p:txBody>
          <a:bodyPr lIns="0" tIns="0" rIns="0" bIns="0" rtlCol="0" anchor="t">
            <a:spAutoFit/>
          </a:bodyPr>
          <a:lstStyle/>
          <a:p>
            <a:pPr defTabSz="609630">
              <a:lnSpc>
                <a:spcPts val="1279"/>
              </a:lnSpc>
            </a:pPr>
            <a:r>
              <a:rPr lang="en-US" sz="1066" b="1">
                <a:solidFill>
                  <a:srgbClr val="000000"/>
                </a:solidFill>
                <a:latin typeface="Montserrat Semi-Bold"/>
                <a:ea typeface="Montserrat Semi-Bold"/>
                <a:cs typeface="Montserrat Semi-Bold"/>
                <a:sym typeface="Montserrat Semi-Bold"/>
              </a:rPr>
              <a:t>Lorem ipsum</a:t>
            </a:r>
          </a:p>
        </p:txBody>
      </p:sp>
      <p:sp>
        <p:nvSpPr>
          <p:cNvPr id="33" name="TextBox 33"/>
          <p:cNvSpPr txBox="1"/>
          <p:nvPr/>
        </p:nvSpPr>
        <p:spPr>
          <a:xfrm>
            <a:off x="4863288" y="3548768"/>
            <a:ext cx="1478350" cy="175433"/>
          </a:xfrm>
          <a:prstGeom prst="rect">
            <a:avLst/>
          </a:prstGeom>
        </p:spPr>
        <p:txBody>
          <a:bodyPr lIns="0" tIns="0" rIns="0" bIns="0" rtlCol="0" anchor="t">
            <a:spAutoFit/>
          </a:bodyPr>
          <a:lstStyle/>
          <a:p>
            <a:pPr defTabSz="609630">
              <a:lnSpc>
                <a:spcPts val="1493"/>
              </a:lnSpc>
            </a:pPr>
            <a:r>
              <a:rPr lang="en-US" sz="1066" b="1">
                <a:solidFill>
                  <a:srgbClr val="000000"/>
                </a:solidFill>
                <a:latin typeface="Montserrat Semi-Bold"/>
                <a:ea typeface="Montserrat Semi-Bold"/>
                <a:cs typeface="Montserrat Semi-Bold"/>
                <a:sym typeface="Montserrat Semi-Bold"/>
              </a:rPr>
              <a:t>Lorem ipsum</a:t>
            </a:r>
          </a:p>
        </p:txBody>
      </p:sp>
      <p:sp>
        <p:nvSpPr>
          <p:cNvPr id="34" name="TextBox 34"/>
          <p:cNvSpPr txBox="1"/>
          <p:nvPr/>
        </p:nvSpPr>
        <p:spPr>
          <a:xfrm>
            <a:off x="6919030" y="3548768"/>
            <a:ext cx="926356" cy="175433"/>
          </a:xfrm>
          <a:prstGeom prst="rect">
            <a:avLst/>
          </a:prstGeom>
        </p:spPr>
        <p:txBody>
          <a:bodyPr lIns="0" tIns="0" rIns="0" bIns="0" rtlCol="0" anchor="t">
            <a:spAutoFit/>
          </a:bodyPr>
          <a:lstStyle/>
          <a:p>
            <a:pPr defTabSz="609630">
              <a:lnSpc>
                <a:spcPts val="1493"/>
              </a:lnSpc>
            </a:pPr>
            <a:r>
              <a:rPr lang="en-US" sz="1066" b="1">
                <a:solidFill>
                  <a:srgbClr val="000000"/>
                </a:solidFill>
                <a:latin typeface="Montserrat Semi-Bold"/>
                <a:ea typeface="Montserrat Semi-Bold"/>
                <a:cs typeface="Montserrat Semi-Bold"/>
                <a:sym typeface="Montserrat Semi-Bold"/>
              </a:rPr>
              <a:t>Lorem ipsum</a:t>
            </a:r>
          </a:p>
        </p:txBody>
      </p:sp>
      <p:sp>
        <p:nvSpPr>
          <p:cNvPr id="35" name="TextBox 35"/>
          <p:cNvSpPr txBox="1"/>
          <p:nvPr/>
        </p:nvSpPr>
        <p:spPr>
          <a:xfrm>
            <a:off x="2736850" y="4025018"/>
            <a:ext cx="1760989" cy="1269578"/>
          </a:xfrm>
          <a:prstGeom prst="rect">
            <a:avLst/>
          </a:prstGeom>
        </p:spPr>
        <p:txBody>
          <a:bodyPr lIns="0" tIns="0" rIns="0" bIns="0" rtlCol="0" anchor="t">
            <a:spAutoFit/>
          </a:bodyPr>
          <a:lstStyle/>
          <a:p>
            <a:pPr defTabSz="609630">
              <a:lnSpc>
                <a:spcPts val="1120"/>
              </a:lnSpc>
            </a:pPr>
            <a:r>
              <a:rPr lang="en-US" sz="933">
                <a:solidFill>
                  <a:srgbClr val="000000"/>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36" name="TextBox 36"/>
          <p:cNvSpPr txBox="1"/>
          <p:nvPr/>
        </p:nvSpPr>
        <p:spPr>
          <a:xfrm>
            <a:off x="4813300" y="4025018"/>
            <a:ext cx="1760989" cy="1269578"/>
          </a:xfrm>
          <a:prstGeom prst="rect">
            <a:avLst/>
          </a:prstGeom>
        </p:spPr>
        <p:txBody>
          <a:bodyPr lIns="0" tIns="0" rIns="0" bIns="0" rtlCol="0" anchor="t">
            <a:spAutoFit/>
          </a:bodyPr>
          <a:lstStyle/>
          <a:p>
            <a:pPr defTabSz="609630">
              <a:lnSpc>
                <a:spcPts val="1120"/>
              </a:lnSpc>
            </a:pPr>
            <a:r>
              <a:rPr lang="en-US" sz="933">
                <a:solidFill>
                  <a:srgbClr val="000000"/>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37" name="TextBox 37"/>
          <p:cNvSpPr txBox="1"/>
          <p:nvPr/>
        </p:nvSpPr>
        <p:spPr>
          <a:xfrm>
            <a:off x="6858000" y="4025018"/>
            <a:ext cx="1760989" cy="1269578"/>
          </a:xfrm>
          <a:prstGeom prst="rect">
            <a:avLst/>
          </a:prstGeom>
        </p:spPr>
        <p:txBody>
          <a:bodyPr lIns="0" tIns="0" rIns="0" bIns="0" rtlCol="0" anchor="t">
            <a:spAutoFit/>
          </a:bodyPr>
          <a:lstStyle/>
          <a:p>
            <a:pPr defTabSz="609630">
              <a:lnSpc>
                <a:spcPts val="1120"/>
              </a:lnSpc>
            </a:pPr>
            <a:r>
              <a:rPr lang="en-US" sz="933">
                <a:solidFill>
                  <a:srgbClr val="000000"/>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25728D"/>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4CEFE880-8BA5-3051-396F-E8C7B05E3E7E}"/>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15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sp>
        <p:nvSpPr>
          <p:cNvPr id="2" name="TextBox 2"/>
          <p:cNvSpPr txBox="1"/>
          <p:nvPr/>
        </p:nvSpPr>
        <p:spPr>
          <a:xfrm>
            <a:off x="775454" y="722749"/>
            <a:ext cx="6413194" cy="487313"/>
          </a:xfrm>
          <a:prstGeom prst="rect">
            <a:avLst/>
          </a:prstGeom>
        </p:spPr>
        <p:txBody>
          <a:bodyPr wrap="square" lIns="0" tIns="0" rIns="0" bIns="0" rtlCol="0" anchor="t">
            <a:spAutoFit/>
          </a:bodyPr>
          <a:lstStyle/>
          <a:p>
            <a:pPr defTabSz="609630">
              <a:lnSpc>
                <a:spcPts val="3840"/>
              </a:lnSpc>
            </a:pPr>
            <a:r>
              <a:rPr lang="en-US" sz="3200" b="1" dirty="0">
                <a:solidFill>
                  <a:schemeClr val="bg1"/>
                </a:solidFill>
                <a:latin typeface="Montserrat Bold"/>
                <a:ea typeface="Montserrat Bold"/>
                <a:cs typeface="Montserrat Bold"/>
                <a:sym typeface="Montserrat Bold"/>
              </a:rPr>
              <a:t>Slide Option 04 (Dark)</a:t>
            </a:r>
          </a:p>
        </p:txBody>
      </p:sp>
      <p:grpSp>
        <p:nvGrpSpPr>
          <p:cNvPr id="3" name="Group 3"/>
          <p:cNvGrpSpPr/>
          <p:nvPr/>
        </p:nvGrpSpPr>
        <p:grpSpPr>
          <a:xfrm>
            <a:off x="612273" y="710972"/>
            <a:ext cx="73527" cy="449669"/>
            <a:chOff x="0" y="0"/>
            <a:chExt cx="147053" cy="899338"/>
          </a:xfrm>
          <a:solidFill>
            <a:schemeClr val="bg1"/>
          </a:solidFill>
        </p:grpSpPr>
        <p:sp>
          <p:nvSpPr>
            <p:cNvPr id="4" name="Freeform 4"/>
            <p:cNvSpPr/>
            <p:nvPr/>
          </p:nvSpPr>
          <p:spPr>
            <a:xfrm>
              <a:off x="0" y="0"/>
              <a:ext cx="147066" cy="899287"/>
            </a:xfrm>
            <a:custGeom>
              <a:avLst/>
              <a:gdLst/>
              <a:ahLst/>
              <a:cxnLst/>
              <a:rect l="l" t="t" r="r" b="b"/>
              <a:pathLst>
                <a:path w="147066" h="899287">
                  <a:moveTo>
                    <a:pt x="0" y="0"/>
                  </a:moveTo>
                  <a:lnTo>
                    <a:pt x="147066" y="0"/>
                  </a:lnTo>
                  <a:lnTo>
                    <a:pt x="147066" y="899287"/>
                  </a:lnTo>
                  <a:lnTo>
                    <a:pt x="0" y="899287"/>
                  </a:lnTo>
                  <a:close/>
                </a:path>
              </a:pathLst>
            </a:custGeom>
            <a:grpFill/>
          </p:spPr>
          <p:txBody>
            <a:bodyPr/>
            <a:lstStyle/>
            <a:p>
              <a:pPr defTabSz="609630"/>
              <a:endParaRPr lang="en-IN" sz="1200">
                <a:solidFill>
                  <a:prstClr val="black"/>
                </a:solidFill>
                <a:latin typeface="Calibri"/>
              </a:endParaRPr>
            </a:p>
          </p:txBody>
        </p:sp>
      </p:grpSp>
      <p:grpSp>
        <p:nvGrpSpPr>
          <p:cNvPr id="7" name="Group 7"/>
          <p:cNvGrpSpPr>
            <a:grpSpLocks noGrp="1" noUngrp="1" noRot="1" noMove="1" noResize="1"/>
          </p:cNvGrpSpPr>
          <p:nvPr/>
        </p:nvGrpSpPr>
        <p:grpSpPr>
          <a:xfrm rot="-10800000">
            <a:off x="0" y="5700636"/>
            <a:ext cx="12192000" cy="1157364"/>
            <a:chOff x="0" y="0"/>
            <a:chExt cx="24384000" cy="2314727"/>
          </a:xfrm>
        </p:grpSpPr>
        <p:sp>
          <p:nvSpPr>
            <p:cNvPr id="8" name="Freeform 8"/>
            <p:cNvSpPr>
              <a:spLocks noGrp="1" noRot="1" noMove="1" noResize="1" noEditPoints="1" noAdjustHandles="1" noChangeArrowheads="1" noChangeShapeType="1"/>
            </p:cNvSpPr>
            <p:nvPr/>
          </p:nvSpPr>
          <p:spPr>
            <a:xfrm>
              <a:off x="0" y="0"/>
              <a:ext cx="24384000" cy="2314703"/>
            </a:xfrm>
            <a:custGeom>
              <a:avLst/>
              <a:gdLst/>
              <a:ahLst/>
              <a:cxnLst/>
              <a:rect l="l" t="t" r="r" b="b"/>
              <a:pathLst>
                <a:path w="24384000" h="2314703">
                  <a:moveTo>
                    <a:pt x="0" y="0"/>
                  </a:moveTo>
                  <a:lnTo>
                    <a:pt x="0" y="751078"/>
                  </a:lnTo>
                  <a:lnTo>
                    <a:pt x="3358642" y="751078"/>
                  </a:lnTo>
                  <a:cubicBezTo>
                    <a:pt x="3579622" y="751078"/>
                    <a:pt x="3795141" y="818769"/>
                    <a:pt x="3976497" y="945008"/>
                  </a:cubicBezTo>
                  <a:lnTo>
                    <a:pt x="5665216" y="2120774"/>
                  </a:lnTo>
                  <a:cubicBezTo>
                    <a:pt x="5846572" y="2247012"/>
                    <a:pt x="6062091" y="2314703"/>
                    <a:pt x="6283071" y="2314703"/>
                  </a:cubicBezTo>
                  <a:lnTo>
                    <a:pt x="24384000" y="2314703"/>
                  </a:lnTo>
                  <a:lnTo>
                    <a:pt x="24384000" y="0"/>
                  </a:lnTo>
                  <a:close/>
                </a:path>
              </a:pathLst>
            </a:custGeom>
            <a:solidFill>
              <a:srgbClr val="000000">
                <a:alpha val="11765"/>
              </a:srgbClr>
            </a:solidFill>
            <a:ln cap="sq">
              <a:noFill/>
              <a:prstDash val="solid"/>
              <a:miter/>
            </a:ln>
          </p:spPr>
          <p:txBody>
            <a:bodyPr/>
            <a:lstStyle/>
            <a:p>
              <a:pPr defTabSz="609630"/>
              <a:endParaRPr lang="en-IN" sz="1200">
                <a:solidFill>
                  <a:prstClr val="black"/>
                </a:solidFill>
                <a:latin typeface="Calibri"/>
              </a:endParaRPr>
            </a:p>
          </p:txBody>
        </p:sp>
      </p:grpSp>
      <p:sp>
        <p:nvSpPr>
          <p:cNvPr id="9" name="TextBox 9"/>
          <p:cNvSpPr txBox="1"/>
          <p:nvPr/>
        </p:nvSpPr>
        <p:spPr>
          <a:xfrm>
            <a:off x="685800" y="1527118"/>
            <a:ext cx="5002467" cy="769441"/>
          </a:xfrm>
          <a:prstGeom prst="rect">
            <a:avLst/>
          </a:prstGeom>
        </p:spPr>
        <p:txBody>
          <a:bodyPr lIns="0" tIns="0" rIns="0" bIns="0" rtlCol="0" anchor="t">
            <a:spAutoFit/>
          </a:bodyPr>
          <a:lstStyle/>
          <a:p>
            <a:pPr defTabSz="609630">
              <a:lnSpc>
                <a:spcPts val="2040"/>
              </a:lnSpc>
            </a:pPr>
            <a:r>
              <a:rPr lang="en-US" sz="1700">
                <a:solidFill>
                  <a:srgbClr val="FFFFFF"/>
                </a:solidFill>
                <a:latin typeface="Montserrat"/>
                <a:ea typeface="Montserrat"/>
                <a:cs typeface="Montserrat"/>
                <a:sym typeface="Montserrat"/>
              </a:rPr>
              <a:t>Lorem ipsum dolor sit amet, consectetur adipiscing elit, sed do eiusmod tempor incididunt ut labore et dolore magna aliqua. </a:t>
            </a:r>
          </a:p>
        </p:txBody>
      </p:sp>
      <p:grpSp>
        <p:nvGrpSpPr>
          <p:cNvPr id="10" name="Group 10"/>
          <p:cNvGrpSpPr/>
          <p:nvPr/>
        </p:nvGrpSpPr>
        <p:grpSpPr>
          <a:xfrm>
            <a:off x="688099" y="2586999"/>
            <a:ext cx="931787" cy="93178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F1F4"/>
            </a:solidFill>
          </p:spPr>
          <p:txBody>
            <a:bodyPr/>
            <a:lstStyle/>
            <a:p>
              <a:pPr defTabSz="609630"/>
              <a:endParaRPr lang="en-IN" sz="1200">
                <a:solidFill>
                  <a:prstClr val="black"/>
                </a:solidFill>
                <a:latin typeface="Calibri"/>
              </a:endParaRPr>
            </a:p>
          </p:txBody>
        </p:sp>
        <p:sp>
          <p:nvSpPr>
            <p:cNvPr id="12" name="TextBox 12"/>
            <p:cNvSpPr txBox="1"/>
            <p:nvPr/>
          </p:nvSpPr>
          <p:spPr>
            <a:xfrm>
              <a:off x="76200" y="76200"/>
              <a:ext cx="660400" cy="660400"/>
            </a:xfrm>
            <a:prstGeom prst="rect">
              <a:avLst/>
            </a:prstGeom>
          </p:spPr>
          <p:txBody>
            <a:bodyPr lIns="33867" tIns="33867" rIns="33867" bIns="33867" rtlCol="0" anchor="ctr"/>
            <a:lstStyle/>
            <a:p>
              <a:pPr algn="ctr" defTabSz="609630">
                <a:lnSpc>
                  <a:spcPts val="1259"/>
                </a:lnSpc>
              </a:pPr>
              <a:endParaRPr sz="1200">
                <a:solidFill>
                  <a:prstClr val="black"/>
                </a:solidFill>
                <a:latin typeface="Calibri"/>
              </a:endParaRPr>
            </a:p>
          </p:txBody>
        </p:sp>
      </p:grpSp>
      <p:grpSp>
        <p:nvGrpSpPr>
          <p:cNvPr id="13" name="Group 13"/>
          <p:cNvGrpSpPr/>
          <p:nvPr/>
        </p:nvGrpSpPr>
        <p:grpSpPr>
          <a:xfrm>
            <a:off x="685800" y="3821817"/>
            <a:ext cx="433807" cy="12700"/>
            <a:chOff x="0" y="0"/>
            <a:chExt cx="867613" cy="25400"/>
          </a:xfrm>
        </p:grpSpPr>
        <p:sp>
          <p:nvSpPr>
            <p:cNvPr id="14" name="Freeform 14"/>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00B085"/>
            </a:solidFill>
          </p:spPr>
          <p:txBody>
            <a:bodyPr/>
            <a:lstStyle/>
            <a:p>
              <a:pPr defTabSz="609630"/>
              <a:endParaRPr lang="en-IN" sz="1200">
                <a:solidFill>
                  <a:prstClr val="black"/>
                </a:solidFill>
                <a:latin typeface="Calibri"/>
              </a:endParaRPr>
            </a:p>
          </p:txBody>
        </p:sp>
      </p:grpSp>
      <p:grpSp>
        <p:nvGrpSpPr>
          <p:cNvPr id="15" name="Group 15"/>
          <p:cNvGrpSpPr/>
          <p:nvPr/>
        </p:nvGrpSpPr>
        <p:grpSpPr>
          <a:xfrm>
            <a:off x="876536" y="2767143"/>
            <a:ext cx="554914" cy="571500"/>
            <a:chOff x="0" y="0"/>
            <a:chExt cx="1109828" cy="1143000"/>
          </a:xfrm>
        </p:grpSpPr>
        <p:sp>
          <p:nvSpPr>
            <p:cNvPr id="16" name="Freeform 16"/>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17" name="Freeform 17"/>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18" name="Group 18"/>
          <p:cNvGrpSpPr/>
          <p:nvPr/>
        </p:nvGrpSpPr>
        <p:grpSpPr>
          <a:xfrm>
            <a:off x="2762155" y="3821817"/>
            <a:ext cx="433807" cy="12700"/>
            <a:chOff x="0" y="0"/>
            <a:chExt cx="867613" cy="25400"/>
          </a:xfrm>
        </p:grpSpPr>
        <p:sp>
          <p:nvSpPr>
            <p:cNvPr id="19" name="Freeform 19"/>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00B085"/>
            </a:solidFill>
          </p:spPr>
          <p:txBody>
            <a:bodyPr/>
            <a:lstStyle/>
            <a:p>
              <a:pPr defTabSz="609630"/>
              <a:endParaRPr lang="en-IN" sz="1200">
                <a:solidFill>
                  <a:prstClr val="black"/>
                </a:solidFill>
                <a:latin typeface="Calibri"/>
              </a:endParaRPr>
            </a:p>
          </p:txBody>
        </p:sp>
      </p:grpSp>
      <p:grpSp>
        <p:nvGrpSpPr>
          <p:cNvPr id="20" name="Group 20"/>
          <p:cNvGrpSpPr/>
          <p:nvPr/>
        </p:nvGrpSpPr>
        <p:grpSpPr>
          <a:xfrm>
            <a:off x="4838509" y="3821817"/>
            <a:ext cx="433807" cy="12700"/>
            <a:chOff x="0" y="0"/>
            <a:chExt cx="867613" cy="25400"/>
          </a:xfrm>
        </p:grpSpPr>
        <p:sp>
          <p:nvSpPr>
            <p:cNvPr id="21" name="Freeform 21"/>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00B085"/>
            </a:solidFill>
          </p:spPr>
          <p:txBody>
            <a:bodyPr/>
            <a:lstStyle/>
            <a:p>
              <a:pPr defTabSz="609630"/>
              <a:endParaRPr lang="en-IN" sz="1200">
                <a:solidFill>
                  <a:prstClr val="black"/>
                </a:solidFill>
                <a:latin typeface="Calibri"/>
              </a:endParaRPr>
            </a:p>
          </p:txBody>
        </p:sp>
      </p:grpSp>
      <p:grpSp>
        <p:nvGrpSpPr>
          <p:cNvPr id="22" name="Group 22"/>
          <p:cNvGrpSpPr/>
          <p:nvPr/>
        </p:nvGrpSpPr>
        <p:grpSpPr>
          <a:xfrm>
            <a:off x="6912540" y="3821817"/>
            <a:ext cx="433807" cy="12700"/>
            <a:chOff x="0" y="0"/>
            <a:chExt cx="867613" cy="25400"/>
          </a:xfrm>
        </p:grpSpPr>
        <p:sp>
          <p:nvSpPr>
            <p:cNvPr id="23" name="Freeform 23"/>
            <p:cNvSpPr/>
            <p:nvPr/>
          </p:nvSpPr>
          <p:spPr>
            <a:xfrm>
              <a:off x="0" y="0"/>
              <a:ext cx="867664" cy="25400"/>
            </a:xfrm>
            <a:custGeom>
              <a:avLst/>
              <a:gdLst/>
              <a:ahLst/>
              <a:cxnLst/>
              <a:rect l="l" t="t" r="r" b="b"/>
              <a:pathLst>
                <a:path w="867664" h="25400">
                  <a:moveTo>
                    <a:pt x="12700" y="0"/>
                  </a:moveTo>
                  <a:lnTo>
                    <a:pt x="854964" y="0"/>
                  </a:lnTo>
                  <a:cubicBezTo>
                    <a:pt x="861949" y="0"/>
                    <a:pt x="867664" y="5715"/>
                    <a:pt x="867664" y="12700"/>
                  </a:cubicBezTo>
                  <a:cubicBezTo>
                    <a:pt x="867664" y="19685"/>
                    <a:pt x="861949" y="25400"/>
                    <a:pt x="854964" y="25400"/>
                  </a:cubicBezTo>
                  <a:lnTo>
                    <a:pt x="12700" y="25400"/>
                  </a:lnTo>
                  <a:cubicBezTo>
                    <a:pt x="5715" y="25400"/>
                    <a:pt x="0" y="19685"/>
                    <a:pt x="0" y="12700"/>
                  </a:cubicBezTo>
                  <a:cubicBezTo>
                    <a:pt x="0" y="5715"/>
                    <a:pt x="5715" y="0"/>
                    <a:pt x="12700" y="0"/>
                  </a:cubicBezTo>
                  <a:close/>
                </a:path>
              </a:pathLst>
            </a:custGeom>
            <a:solidFill>
              <a:srgbClr val="00B085"/>
            </a:solidFill>
          </p:spPr>
          <p:txBody>
            <a:bodyPr/>
            <a:lstStyle/>
            <a:p>
              <a:pPr defTabSz="609630"/>
              <a:endParaRPr lang="en-IN" sz="1200">
                <a:solidFill>
                  <a:prstClr val="black"/>
                </a:solidFill>
                <a:latin typeface="Calibri"/>
              </a:endParaRPr>
            </a:p>
          </p:txBody>
        </p:sp>
      </p:grpSp>
      <p:sp>
        <p:nvSpPr>
          <p:cNvPr id="24" name="TextBox 24"/>
          <p:cNvSpPr txBox="1"/>
          <p:nvPr/>
        </p:nvSpPr>
        <p:spPr>
          <a:xfrm>
            <a:off x="692042" y="3548768"/>
            <a:ext cx="927844" cy="175433"/>
          </a:xfrm>
          <a:prstGeom prst="rect">
            <a:avLst/>
          </a:prstGeom>
        </p:spPr>
        <p:txBody>
          <a:bodyPr lIns="0" tIns="0" rIns="0" bIns="0" rtlCol="0" anchor="t">
            <a:spAutoFit/>
          </a:bodyPr>
          <a:lstStyle/>
          <a:p>
            <a:pPr defTabSz="609630">
              <a:lnSpc>
                <a:spcPts val="1493"/>
              </a:lnSpc>
            </a:pPr>
            <a:r>
              <a:rPr lang="en-US" sz="1066" b="1" spc="1">
                <a:solidFill>
                  <a:srgbClr val="FFFFFF"/>
                </a:solidFill>
                <a:latin typeface="Montserrat Semi-Bold"/>
                <a:ea typeface="Montserrat Semi-Bold"/>
                <a:cs typeface="Montserrat Semi-Bold"/>
                <a:sym typeface="Montserrat Semi-Bold"/>
              </a:rPr>
              <a:t>Lorem ipsum</a:t>
            </a:r>
          </a:p>
        </p:txBody>
      </p:sp>
      <p:sp>
        <p:nvSpPr>
          <p:cNvPr id="25" name="TextBox 25"/>
          <p:cNvSpPr txBox="1"/>
          <p:nvPr/>
        </p:nvSpPr>
        <p:spPr>
          <a:xfrm>
            <a:off x="692150" y="4025018"/>
            <a:ext cx="1760989" cy="1269578"/>
          </a:xfrm>
          <a:prstGeom prst="rect">
            <a:avLst/>
          </a:prstGeom>
        </p:spPr>
        <p:txBody>
          <a:bodyPr lIns="0" tIns="0" rIns="0" bIns="0" rtlCol="0" anchor="t">
            <a:spAutoFit/>
          </a:bodyPr>
          <a:lstStyle/>
          <a:p>
            <a:pPr defTabSz="609630">
              <a:lnSpc>
                <a:spcPts val="1120"/>
              </a:lnSpc>
            </a:pPr>
            <a:r>
              <a:rPr lang="en-US" sz="933">
                <a:solidFill>
                  <a:srgbClr val="FFFFFF"/>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26" name="TextBox 26"/>
          <p:cNvSpPr txBox="1"/>
          <p:nvPr/>
        </p:nvSpPr>
        <p:spPr>
          <a:xfrm>
            <a:off x="2768480" y="3567818"/>
            <a:ext cx="1294709" cy="156197"/>
          </a:xfrm>
          <a:prstGeom prst="rect">
            <a:avLst/>
          </a:prstGeom>
        </p:spPr>
        <p:txBody>
          <a:bodyPr lIns="0" tIns="0" rIns="0" bIns="0" rtlCol="0" anchor="t">
            <a:spAutoFit/>
          </a:bodyPr>
          <a:lstStyle/>
          <a:p>
            <a:pPr defTabSz="609630">
              <a:lnSpc>
                <a:spcPts val="1279"/>
              </a:lnSpc>
            </a:pPr>
            <a:r>
              <a:rPr lang="en-US" sz="1066" b="1">
                <a:solidFill>
                  <a:srgbClr val="FFFFFF"/>
                </a:solidFill>
                <a:latin typeface="Montserrat Semi-Bold"/>
                <a:ea typeface="Montserrat Semi-Bold"/>
                <a:cs typeface="Montserrat Semi-Bold"/>
                <a:sym typeface="Montserrat Semi-Bold"/>
              </a:rPr>
              <a:t>Lorem ipsum</a:t>
            </a:r>
          </a:p>
        </p:txBody>
      </p:sp>
      <p:sp>
        <p:nvSpPr>
          <p:cNvPr id="27" name="TextBox 27"/>
          <p:cNvSpPr txBox="1"/>
          <p:nvPr/>
        </p:nvSpPr>
        <p:spPr>
          <a:xfrm>
            <a:off x="4863288" y="3548768"/>
            <a:ext cx="1478350" cy="175433"/>
          </a:xfrm>
          <a:prstGeom prst="rect">
            <a:avLst/>
          </a:prstGeom>
        </p:spPr>
        <p:txBody>
          <a:bodyPr lIns="0" tIns="0" rIns="0" bIns="0" rtlCol="0" anchor="t">
            <a:spAutoFit/>
          </a:bodyPr>
          <a:lstStyle/>
          <a:p>
            <a:pPr defTabSz="609630">
              <a:lnSpc>
                <a:spcPts val="1493"/>
              </a:lnSpc>
            </a:pPr>
            <a:r>
              <a:rPr lang="en-US" sz="1066" b="1">
                <a:solidFill>
                  <a:srgbClr val="FFFFFF"/>
                </a:solidFill>
                <a:latin typeface="Montserrat Semi-Bold"/>
                <a:ea typeface="Montserrat Semi-Bold"/>
                <a:cs typeface="Montserrat Semi-Bold"/>
                <a:sym typeface="Montserrat Semi-Bold"/>
              </a:rPr>
              <a:t>Lorem ipsum</a:t>
            </a:r>
          </a:p>
        </p:txBody>
      </p:sp>
      <p:sp>
        <p:nvSpPr>
          <p:cNvPr id="28" name="TextBox 28"/>
          <p:cNvSpPr txBox="1"/>
          <p:nvPr/>
        </p:nvSpPr>
        <p:spPr>
          <a:xfrm>
            <a:off x="6919030" y="3548768"/>
            <a:ext cx="926356" cy="175433"/>
          </a:xfrm>
          <a:prstGeom prst="rect">
            <a:avLst/>
          </a:prstGeom>
        </p:spPr>
        <p:txBody>
          <a:bodyPr lIns="0" tIns="0" rIns="0" bIns="0" rtlCol="0" anchor="t">
            <a:spAutoFit/>
          </a:bodyPr>
          <a:lstStyle/>
          <a:p>
            <a:pPr defTabSz="609630">
              <a:lnSpc>
                <a:spcPts val="1493"/>
              </a:lnSpc>
            </a:pPr>
            <a:r>
              <a:rPr lang="en-US" sz="1066" b="1">
                <a:solidFill>
                  <a:srgbClr val="FFFFFF"/>
                </a:solidFill>
                <a:latin typeface="Montserrat Semi-Bold"/>
                <a:ea typeface="Montserrat Semi-Bold"/>
                <a:cs typeface="Montserrat Semi-Bold"/>
                <a:sym typeface="Montserrat Semi-Bold"/>
              </a:rPr>
              <a:t>Lorem ipsum</a:t>
            </a:r>
          </a:p>
        </p:txBody>
      </p:sp>
      <p:sp>
        <p:nvSpPr>
          <p:cNvPr id="29" name="TextBox 29"/>
          <p:cNvSpPr txBox="1"/>
          <p:nvPr/>
        </p:nvSpPr>
        <p:spPr>
          <a:xfrm>
            <a:off x="2736850" y="4025018"/>
            <a:ext cx="1760989" cy="1269578"/>
          </a:xfrm>
          <a:prstGeom prst="rect">
            <a:avLst/>
          </a:prstGeom>
        </p:spPr>
        <p:txBody>
          <a:bodyPr lIns="0" tIns="0" rIns="0" bIns="0" rtlCol="0" anchor="t">
            <a:spAutoFit/>
          </a:bodyPr>
          <a:lstStyle/>
          <a:p>
            <a:pPr defTabSz="609630">
              <a:lnSpc>
                <a:spcPts val="1120"/>
              </a:lnSpc>
            </a:pPr>
            <a:r>
              <a:rPr lang="en-US" sz="933">
                <a:solidFill>
                  <a:srgbClr val="FFFFFF"/>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30" name="TextBox 30"/>
          <p:cNvSpPr txBox="1"/>
          <p:nvPr/>
        </p:nvSpPr>
        <p:spPr>
          <a:xfrm>
            <a:off x="4813300" y="4025018"/>
            <a:ext cx="1760989" cy="1269578"/>
          </a:xfrm>
          <a:prstGeom prst="rect">
            <a:avLst/>
          </a:prstGeom>
        </p:spPr>
        <p:txBody>
          <a:bodyPr lIns="0" tIns="0" rIns="0" bIns="0" rtlCol="0" anchor="t">
            <a:spAutoFit/>
          </a:bodyPr>
          <a:lstStyle/>
          <a:p>
            <a:pPr defTabSz="609630">
              <a:lnSpc>
                <a:spcPts val="1120"/>
              </a:lnSpc>
            </a:pPr>
            <a:r>
              <a:rPr lang="en-US" sz="933">
                <a:solidFill>
                  <a:srgbClr val="FFFFFF"/>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sp>
        <p:nvSpPr>
          <p:cNvPr id="31" name="TextBox 31"/>
          <p:cNvSpPr txBox="1"/>
          <p:nvPr/>
        </p:nvSpPr>
        <p:spPr>
          <a:xfrm>
            <a:off x="6858000" y="4025018"/>
            <a:ext cx="1760989" cy="1269578"/>
          </a:xfrm>
          <a:prstGeom prst="rect">
            <a:avLst/>
          </a:prstGeom>
        </p:spPr>
        <p:txBody>
          <a:bodyPr lIns="0" tIns="0" rIns="0" bIns="0" rtlCol="0" anchor="t">
            <a:spAutoFit/>
          </a:bodyPr>
          <a:lstStyle/>
          <a:p>
            <a:pPr defTabSz="609630">
              <a:lnSpc>
                <a:spcPts val="1120"/>
              </a:lnSpc>
            </a:pPr>
            <a:r>
              <a:rPr lang="en-US" sz="933">
                <a:solidFill>
                  <a:srgbClr val="FFFFFF"/>
                </a:solidFill>
                <a:latin typeface="Montserrat"/>
                <a:ea typeface="Montserrat"/>
                <a:cs typeface="Montserrat"/>
                <a:sym typeface="Montserrat"/>
              </a:rPr>
              <a:t>Lorem ipsum dolor sit amet, consectetur adipiscing elit, sed do eiusmod tempor incididunt ut labore et dolore magna aliqua. Ut enim ad minim veniam, quis nostrud exercitation ullamco laboris nisi ut aliquip ex ea commodo consequat. </a:t>
            </a:r>
          </a:p>
        </p:txBody>
      </p:sp>
      <p:grpSp>
        <p:nvGrpSpPr>
          <p:cNvPr id="32" name="Group 32"/>
          <p:cNvGrpSpPr/>
          <p:nvPr/>
        </p:nvGrpSpPr>
        <p:grpSpPr>
          <a:xfrm>
            <a:off x="2762155" y="2586999"/>
            <a:ext cx="931787" cy="931787"/>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F1F4"/>
            </a:solidFill>
          </p:spPr>
          <p:txBody>
            <a:bodyPr/>
            <a:lstStyle/>
            <a:p>
              <a:pPr defTabSz="609630"/>
              <a:endParaRPr lang="en-IN" sz="1200">
                <a:solidFill>
                  <a:prstClr val="black"/>
                </a:solidFill>
                <a:latin typeface="Calibri"/>
              </a:endParaRPr>
            </a:p>
          </p:txBody>
        </p:sp>
        <p:sp>
          <p:nvSpPr>
            <p:cNvPr id="34" name="TextBox 34"/>
            <p:cNvSpPr txBox="1"/>
            <p:nvPr/>
          </p:nvSpPr>
          <p:spPr>
            <a:xfrm>
              <a:off x="76200" y="76200"/>
              <a:ext cx="660400" cy="660400"/>
            </a:xfrm>
            <a:prstGeom prst="rect">
              <a:avLst/>
            </a:prstGeom>
          </p:spPr>
          <p:txBody>
            <a:bodyPr lIns="33867" tIns="33867" rIns="33867" bIns="33867" rtlCol="0" anchor="ctr"/>
            <a:lstStyle/>
            <a:p>
              <a:pPr algn="ctr" defTabSz="609630">
                <a:lnSpc>
                  <a:spcPts val="1259"/>
                </a:lnSpc>
              </a:pPr>
              <a:endParaRPr sz="1200">
                <a:solidFill>
                  <a:prstClr val="black"/>
                </a:solidFill>
                <a:latin typeface="Calibri"/>
              </a:endParaRPr>
            </a:p>
          </p:txBody>
        </p:sp>
      </p:grpSp>
      <p:grpSp>
        <p:nvGrpSpPr>
          <p:cNvPr id="35" name="Group 35"/>
          <p:cNvGrpSpPr/>
          <p:nvPr/>
        </p:nvGrpSpPr>
        <p:grpSpPr>
          <a:xfrm>
            <a:off x="2950592" y="2767143"/>
            <a:ext cx="554914" cy="571500"/>
            <a:chOff x="0" y="0"/>
            <a:chExt cx="1109828" cy="1143000"/>
          </a:xfrm>
        </p:grpSpPr>
        <p:sp>
          <p:nvSpPr>
            <p:cNvPr id="36" name="Freeform 36"/>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37" name="Freeform 37"/>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38" name="Group 38"/>
          <p:cNvGrpSpPr/>
          <p:nvPr/>
        </p:nvGrpSpPr>
        <p:grpSpPr>
          <a:xfrm>
            <a:off x="4813301" y="2586999"/>
            <a:ext cx="931787" cy="931787"/>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F1F4"/>
            </a:solidFill>
          </p:spPr>
          <p:txBody>
            <a:bodyPr/>
            <a:lstStyle/>
            <a:p>
              <a:pPr defTabSz="609630"/>
              <a:endParaRPr lang="en-IN" sz="1200">
                <a:solidFill>
                  <a:prstClr val="black"/>
                </a:solidFill>
                <a:latin typeface="Calibri"/>
              </a:endParaRPr>
            </a:p>
          </p:txBody>
        </p:sp>
        <p:sp>
          <p:nvSpPr>
            <p:cNvPr id="40" name="TextBox 40"/>
            <p:cNvSpPr txBox="1"/>
            <p:nvPr/>
          </p:nvSpPr>
          <p:spPr>
            <a:xfrm>
              <a:off x="76200" y="76200"/>
              <a:ext cx="660400" cy="660400"/>
            </a:xfrm>
            <a:prstGeom prst="rect">
              <a:avLst/>
            </a:prstGeom>
          </p:spPr>
          <p:txBody>
            <a:bodyPr lIns="33867" tIns="33867" rIns="33867" bIns="33867" rtlCol="0" anchor="ctr"/>
            <a:lstStyle/>
            <a:p>
              <a:pPr algn="ctr" defTabSz="609630">
                <a:lnSpc>
                  <a:spcPts val="1259"/>
                </a:lnSpc>
              </a:pPr>
              <a:endParaRPr sz="1200">
                <a:solidFill>
                  <a:prstClr val="black"/>
                </a:solidFill>
                <a:latin typeface="Calibri"/>
              </a:endParaRPr>
            </a:p>
          </p:txBody>
        </p:sp>
      </p:grpSp>
      <p:grpSp>
        <p:nvGrpSpPr>
          <p:cNvPr id="41" name="Group 41"/>
          <p:cNvGrpSpPr/>
          <p:nvPr/>
        </p:nvGrpSpPr>
        <p:grpSpPr>
          <a:xfrm>
            <a:off x="5001737" y="2767143"/>
            <a:ext cx="554914" cy="571500"/>
            <a:chOff x="0" y="0"/>
            <a:chExt cx="1109828" cy="1143000"/>
          </a:xfrm>
        </p:grpSpPr>
        <p:sp>
          <p:nvSpPr>
            <p:cNvPr id="42" name="Freeform 42"/>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43" name="Freeform 43"/>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grpSp>
        <p:nvGrpSpPr>
          <p:cNvPr id="44" name="Group 44"/>
          <p:cNvGrpSpPr/>
          <p:nvPr/>
        </p:nvGrpSpPr>
        <p:grpSpPr>
          <a:xfrm>
            <a:off x="6887357" y="2586999"/>
            <a:ext cx="931787" cy="931787"/>
            <a:chOff x="0" y="0"/>
            <a:chExt cx="812800" cy="812800"/>
          </a:xfrm>
        </p:grpSpPr>
        <p:sp>
          <p:nvSpPr>
            <p:cNvPr id="45" name="Freeform 4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BF1F4"/>
            </a:solidFill>
          </p:spPr>
          <p:txBody>
            <a:bodyPr/>
            <a:lstStyle/>
            <a:p>
              <a:pPr defTabSz="609630"/>
              <a:endParaRPr lang="en-IN" sz="1200">
                <a:solidFill>
                  <a:prstClr val="black"/>
                </a:solidFill>
                <a:latin typeface="Calibri"/>
              </a:endParaRPr>
            </a:p>
          </p:txBody>
        </p:sp>
        <p:sp>
          <p:nvSpPr>
            <p:cNvPr id="46" name="TextBox 46"/>
            <p:cNvSpPr txBox="1"/>
            <p:nvPr/>
          </p:nvSpPr>
          <p:spPr>
            <a:xfrm>
              <a:off x="76200" y="76200"/>
              <a:ext cx="660400" cy="660400"/>
            </a:xfrm>
            <a:prstGeom prst="rect">
              <a:avLst/>
            </a:prstGeom>
          </p:spPr>
          <p:txBody>
            <a:bodyPr lIns="33867" tIns="33867" rIns="33867" bIns="33867" rtlCol="0" anchor="ctr"/>
            <a:lstStyle/>
            <a:p>
              <a:pPr algn="ctr" defTabSz="609630">
                <a:lnSpc>
                  <a:spcPts val="1259"/>
                </a:lnSpc>
              </a:pPr>
              <a:endParaRPr sz="1200">
                <a:solidFill>
                  <a:prstClr val="black"/>
                </a:solidFill>
                <a:latin typeface="Calibri"/>
              </a:endParaRPr>
            </a:p>
          </p:txBody>
        </p:sp>
      </p:grpSp>
      <p:grpSp>
        <p:nvGrpSpPr>
          <p:cNvPr id="47" name="Group 47"/>
          <p:cNvGrpSpPr/>
          <p:nvPr/>
        </p:nvGrpSpPr>
        <p:grpSpPr>
          <a:xfrm>
            <a:off x="7075793" y="2767143"/>
            <a:ext cx="554914" cy="571500"/>
            <a:chOff x="0" y="0"/>
            <a:chExt cx="1109828" cy="1143000"/>
          </a:xfrm>
        </p:grpSpPr>
        <p:sp>
          <p:nvSpPr>
            <p:cNvPr id="48" name="Freeform 48"/>
            <p:cNvSpPr/>
            <p:nvPr/>
          </p:nvSpPr>
          <p:spPr>
            <a:xfrm>
              <a:off x="225710" y="447419"/>
              <a:ext cx="658679" cy="632077"/>
            </a:xfrm>
            <a:custGeom>
              <a:avLst/>
              <a:gdLst/>
              <a:ahLst/>
              <a:cxnLst/>
              <a:rect l="l" t="t" r="r" b="b"/>
              <a:pathLst>
                <a:path w="658679" h="632077">
                  <a:moveTo>
                    <a:pt x="348455" y="596771"/>
                  </a:moveTo>
                  <a:lnTo>
                    <a:pt x="419194" y="516889"/>
                  </a:lnTo>
                  <a:cubicBezTo>
                    <a:pt x="423258" y="512190"/>
                    <a:pt x="424655" y="505713"/>
                    <a:pt x="422750" y="499871"/>
                  </a:cubicBezTo>
                  <a:lnTo>
                    <a:pt x="377030" y="356107"/>
                  </a:lnTo>
                  <a:cubicBezTo>
                    <a:pt x="500347" y="376046"/>
                    <a:pt x="599025" y="471804"/>
                    <a:pt x="620742" y="596771"/>
                  </a:cubicBezTo>
                  <a:close/>
                  <a:moveTo>
                    <a:pt x="281780" y="356107"/>
                  </a:moveTo>
                  <a:lnTo>
                    <a:pt x="236061" y="499871"/>
                  </a:lnTo>
                  <a:cubicBezTo>
                    <a:pt x="234156" y="505840"/>
                    <a:pt x="235553" y="512190"/>
                    <a:pt x="239616" y="516889"/>
                  </a:cubicBezTo>
                  <a:lnTo>
                    <a:pt x="310355" y="596771"/>
                  </a:lnTo>
                  <a:lnTo>
                    <a:pt x="37941" y="596771"/>
                  </a:lnTo>
                  <a:cubicBezTo>
                    <a:pt x="59658" y="471804"/>
                    <a:pt x="158337" y="375919"/>
                    <a:pt x="281653" y="356107"/>
                  </a:cubicBezTo>
                  <a:moveTo>
                    <a:pt x="188563" y="176149"/>
                  </a:moveTo>
                  <a:cubicBezTo>
                    <a:pt x="188563" y="98425"/>
                    <a:pt x="251808" y="35306"/>
                    <a:pt x="329405" y="35306"/>
                  </a:cubicBezTo>
                  <a:cubicBezTo>
                    <a:pt x="407002" y="35306"/>
                    <a:pt x="470248" y="98552"/>
                    <a:pt x="470248" y="176149"/>
                  </a:cubicBezTo>
                  <a:cubicBezTo>
                    <a:pt x="470248" y="253746"/>
                    <a:pt x="407129" y="316991"/>
                    <a:pt x="329532" y="316991"/>
                  </a:cubicBezTo>
                  <a:lnTo>
                    <a:pt x="329405" y="316991"/>
                  </a:lnTo>
                  <a:lnTo>
                    <a:pt x="329278" y="316991"/>
                  </a:lnTo>
                  <a:cubicBezTo>
                    <a:pt x="251682" y="316991"/>
                    <a:pt x="188436" y="253746"/>
                    <a:pt x="188436" y="176149"/>
                  </a:cubicBezTo>
                  <a:moveTo>
                    <a:pt x="329405" y="352297"/>
                  </a:moveTo>
                  <a:cubicBezTo>
                    <a:pt x="329405" y="352297"/>
                    <a:pt x="329405" y="352297"/>
                    <a:pt x="329532" y="352297"/>
                  </a:cubicBezTo>
                  <a:cubicBezTo>
                    <a:pt x="329659" y="352297"/>
                    <a:pt x="329532" y="352297"/>
                    <a:pt x="329659" y="352297"/>
                  </a:cubicBezTo>
                  <a:cubicBezTo>
                    <a:pt x="332834" y="352297"/>
                    <a:pt x="336009" y="352424"/>
                    <a:pt x="339057" y="352424"/>
                  </a:cubicBezTo>
                  <a:lnTo>
                    <a:pt x="386301" y="501014"/>
                  </a:lnTo>
                  <a:lnTo>
                    <a:pt x="329532" y="565149"/>
                  </a:lnTo>
                  <a:lnTo>
                    <a:pt x="272763" y="501014"/>
                  </a:lnTo>
                  <a:lnTo>
                    <a:pt x="320007" y="352424"/>
                  </a:lnTo>
                  <a:cubicBezTo>
                    <a:pt x="323182" y="352297"/>
                    <a:pt x="326357" y="352297"/>
                    <a:pt x="329405" y="352297"/>
                  </a:cubicBezTo>
                  <a:moveTo>
                    <a:pt x="551528" y="402462"/>
                  </a:moveTo>
                  <a:cubicBezTo>
                    <a:pt x="512793" y="367410"/>
                    <a:pt x="466692" y="342391"/>
                    <a:pt x="417162" y="328802"/>
                  </a:cubicBezTo>
                  <a:cubicBezTo>
                    <a:pt x="469994" y="298322"/>
                    <a:pt x="505554" y="241300"/>
                    <a:pt x="505554" y="176149"/>
                  </a:cubicBezTo>
                  <a:cubicBezTo>
                    <a:pt x="505554" y="78994"/>
                    <a:pt x="426560" y="0"/>
                    <a:pt x="329405" y="0"/>
                  </a:cubicBezTo>
                  <a:cubicBezTo>
                    <a:pt x="232251" y="0"/>
                    <a:pt x="153257" y="78994"/>
                    <a:pt x="153257" y="176149"/>
                  </a:cubicBezTo>
                  <a:cubicBezTo>
                    <a:pt x="153257" y="241300"/>
                    <a:pt x="188944" y="298322"/>
                    <a:pt x="241648" y="328802"/>
                  </a:cubicBezTo>
                  <a:cubicBezTo>
                    <a:pt x="192119" y="342391"/>
                    <a:pt x="146145" y="367410"/>
                    <a:pt x="107283" y="402462"/>
                  </a:cubicBezTo>
                  <a:cubicBezTo>
                    <a:pt x="46831" y="457199"/>
                    <a:pt x="8731" y="531748"/>
                    <a:pt x="95" y="612519"/>
                  </a:cubicBezTo>
                  <a:cubicBezTo>
                    <a:pt x="-413" y="617472"/>
                    <a:pt x="1111" y="622425"/>
                    <a:pt x="4540" y="626235"/>
                  </a:cubicBezTo>
                  <a:cubicBezTo>
                    <a:pt x="7969" y="630045"/>
                    <a:pt x="12668" y="632077"/>
                    <a:pt x="17621" y="632077"/>
                  </a:cubicBezTo>
                  <a:lnTo>
                    <a:pt x="641062" y="632077"/>
                  </a:lnTo>
                  <a:cubicBezTo>
                    <a:pt x="646015" y="632077"/>
                    <a:pt x="650841" y="629918"/>
                    <a:pt x="654143" y="626235"/>
                  </a:cubicBezTo>
                  <a:cubicBezTo>
                    <a:pt x="657445" y="622552"/>
                    <a:pt x="659096" y="617599"/>
                    <a:pt x="658588" y="612519"/>
                  </a:cubicBezTo>
                  <a:cubicBezTo>
                    <a:pt x="649952" y="531748"/>
                    <a:pt x="611852" y="457199"/>
                    <a:pt x="551401" y="402462"/>
                  </a:cubicBezTo>
                  <a:close/>
                </a:path>
              </a:pathLst>
            </a:custGeom>
            <a:solidFill>
              <a:srgbClr val="25728D"/>
            </a:solidFill>
          </p:spPr>
          <p:txBody>
            <a:bodyPr/>
            <a:lstStyle/>
            <a:p>
              <a:pPr defTabSz="609630"/>
              <a:endParaRPr lang="en-IN" sz="1200">
                <a:solidFill>
                  <a:prstClr val="black"/>
                </a:solidFill>
                <a:latin typeface="Calibri"/>
              </a:endParaRPr>
            </a:p>
          </p:txBody>
        </p:sp>
        <p:sp>
          <p:nvSpPr>
            <p:cNvPr id="49" name="Freeform 49"/>
            <p:cNvSpPr/>
            <p:nvPr/>
          </p:nvSpPr>
          <p:spPr>
            <a:xfrm>
              <a:off x="63525" y="63500"/>
              <a:ext cx="1003499" cy="540129"/>
            </a:xfrm>
            <a:custGeom>
              <a:avLst/>
              <a:gdLst/>
              <a:ahLst/>
              <a:cxnLst/>
              <a:rect l="l" t="t" r="r" b="b"/>
              <a:pathLst>
                <a:path w="1003499" h="540129">
                  <a:moveTo>
                    <a:pt x="842617" y="395730"/>
                  </a:moveTo>
                  <a:cubicBezTo>
                    <a:pt x="839696" y="381761"/>
                    <a:pt x="828774" y="370839"/>
                    <a:pt x="814804" y="367918"/>
                  </a:cubicBezTo>
                  <a:lnTo>
                    <a:pt x="786483" y="361949"/>
                  </a:lnTo>
                  <a:lnTo>
                    <a:pt x="811629" y="347598"/>
                  </a:lnTo>
                  <a:cubicBezTo>
                    <a:pt x="823948" y="340486"/>
                    <a:pt x="831060" y="326770"/>
                    <a:pt x="829409" y="312546"/>
                  </a:cubicBezTo>
                  <a:lnTo>
                    <a:pt x="826234" y="283844"/>
                  </a:lnTo>
                  <a:lnTo>
                    <a:pt x="847697" y="303275"/>
                  </a:lnTo>
                  <a:cubicBezTo>
                    <a:pt x="854301" y="309244"/>
                    <a:pt x="862810" y="312546"/>
                    <a:pt x="871827" y="312546"/>
                  </a:cubicBezTo>
                  <a:cubicBezTo>
                    <a:pt x="876907" y="312546"/>
                    <a:pt x="881860" y="311530"/>
                    <a:pt x="886559" y="309371"/>
                  </a:cubicBezTo>
                  <a:lnTo>
                    <a:pt x="912975" y="297560"/>
                  </a:lnTo>
                  <a:lnTo>
                    <a:pt x="901164" y="323976"/>
                  </a:lnTo>
                  <a:cubicBezTo>
                    <a:pt x="895322" y="336930"/>
                    <a:pt x="897735" y="352170"/>
                    <a:pt x="907387" y="362838"/>
                  </a:cubicBezTo>
                  <a:lnTo>
                    <a:pt x="926818" y="384173"/>
                  </a:lnTo>
                  <a:lnTo>
                    <a:pt x="898116" y="380998"/>
                  </a:lnTo>
                  <a:cubicBezTo>
                    <a:pt x="896846" y="380871"/>
                    <a:pt x="895576" y="380744"/>
                    <a:pt x="894179" y="380744"/>
                  </a:cubicBezTo>
                  <a:cubicBezTo>
                    <a:pt x="881352" y="380744"/>
                    <a:pt x="869414" y="387602"/>
                    <a:pt x="863064" y="398778"/>
                  </a:cubicBezTo>
                  <a:lnTo>
                    <a:pt x="848713" y="423924"/>
                  </a:lnTo>
                  <a:close/>
                  <a:moveTo>
                    <a:pt x="126085" y="426083"/>
                  </a:moveTo>
                  <a:cubicBezTo>
                    <a:pt x="119735" y="414907"/>
                    <a:pt x="107797" y="408049"/>
                    <a:pt x="94970" y="408049"/>
                  </a:cubicBezTo>
                  <a:cubicBezTo>
                    <a:pt x="93700" y="408049"/>
                    <a:pt x="92303" y="408176"/>
                    <a:pt x="91033" y="408303"/>
                  </a:cubicBezTo>
                  <a:lnTo>
                    <a:pt x="62332" y="411478"/>
                  </a:lnTo>
                  <a:lnTo>
                    <a:pt x="81762" y="390142"/>
                  </a:lnTo>
                  <a:cubicBezTo>
                    <a:pt x="91414" y="379601"/>
                    <a:pt x="93827" y="364362"/>
                    <a:pt x="87858" y="351281"/>
                  </a:cubicBezTo>
                  <a:lnTo>
                    <a:pt x="76048" y="324992"/>
                  </a:lnTo>
                  <a:lnTo>
                    <a:pt x="102336" y="336803"/>
                  </a:lnTo>
                  <a:cubicBezTo>
                    <a:pt x="107035" y="338835"/>
                    <a:pt x="111988" y="339978"/>
                    <a:pt x="117068" y="339978"/>
                  </a:cubicBezTo>
                  <a:cubicBezTo>
                    <a:pt x="125958" y="339978"/>
                    <a:pt x="134594" y="336676"/>
                    <a:pt x="141198" y="330707"/>
                  </a:cubicBezTo>
                  <a:lnTo>
                    <a:pt x="162534" y="311276"/>
                  </a:lnTo>
                  <a:lnTo>
                    <a:pt x="159359" y="339978"/>
                  </a:lnTo>
                  <a:cubicBezTo>
                    <a:pt x="157835" y="354202"/>
                    <a:pt x="164820" y="367918"/>
                    <a:pt x="177139" y="375029"/>
                  </a:cubicBezTo>
                  <a:lnTo>
                    <a:pt x="202285" y="389380"/>
                  </a:lnTo>
                  <a:lnTo>
                    <a:pt x="173964" y="395349"/>
                  </a:lnTo>
                  <a:cubicBezTo>
                    <a:pt x="159994" y="398270"/>
                    <a:pt x="149072" y="409192"/>
                    <a:pt x="146151" y="423162"/>
                  </a:cubicBezTo>
                  <a:lnTo>
                    <a:pt x="140309" y="451483"/>
                  </a:lnTo>
                  <a:close/>
                  <a:moveTo>
                    <a:pt x="998446" y="446657"/>
                  </a:moveTo>
                  <a:lnTo>
                    <a:pt x="950440" y="393698"/>
                  </a:lnTo>
                  <a:lnTo>
                    <a:pt x="979777" y="328548"/>
                  </a:lnTo>
                  <a:cubicBezTo>
                    <a:pt x="982825" y="321690"/>
                    <a:pt x="981428" y="313816"/>
                    <a:pt x="976094" y="308482"/>
                  </a:cubicBezTo>
                  <a:cubicBezTo>
                    <a:pt x="970760" y="303148"/>
                    <a:pt x="962886" y="301751"/>
                    <a:pt x="956028" y="304799"/>
                  </a:cubicBezTo>
                  <a:lnTo>
                    <a:pt x="890877" y="334136"/>
                  </a:lnTo>
                  <a:lnTo>
                    <a:pt x="837918" y="286130"/>
                  </a:lnTo>
                  <a:cubicBezTo>
                    <a:pt x="832330" y="281050"/>
                    <a:pt x="824456" y="280034"/>
                    <a:pt x="817725" y="283463"/>
                  </a:cubicBezTo>
                  <a:cubicBezTo>
                    <a:pt x="810994" y="286892"/>
                    <a:pt x="807184" y="293877"/>
                    <a:pt x="808073" y="301370"/>
                  </a:cubicBezTo>
                  <a:lnTo>
                    <a:pt x="815820" y="372490"/>
                  </a:lnTo>
                  <a:lnTo>
                    <a:pt x="753844" y="408049"/>
                  </a:lnTo>
                  <a:cubicBezTo>
                    <a:pt x="747367" y="411859"/>
                    <a:pt x="743811" y="418971"/>
                    <a:pt x="745081" y="426464"/>
                  </a:cubicBezTo>
                  <a:cubicBezTo>
                    <a:pt x="746351" y="433957"/>
                    <a:pt x="751812" y="439672"/>
                    <a:pt x="759178" y="441196"/>
                  </a:cubicBezTo>
                  <a:lnTo>
                    <a:pt x="829155" y="455801"/>
                  </a:lnTo>
                  <a:lnTo>
                    <a:pt x="843760" y="525778"/>
                  </a:lnTo>
                  <a:cubicBezTo>
                    <a:pt x="845284" y="533144"/>
                    <a:pt x="851126" y="538732"/>
                    <a:pt x="858492" y="539875"/>
                  </a:cubicBezTo>
                  <a:cubicBezTo>
                    <a:pt x="859508" y="540002"/>
                    <a:pt x="860397" y="540129"/>
                    <a:pt x="861413" y="540129"/>
                  </a:cubicBezTo>
                  <a:cubicBezTo>
                    <a:pt x="867763" y="540129"/>
                    <a:pt x="873732" y="536827"/>
                    <a:pt x="876907" y="531112"/>
                  </a:cubicBezTo>
                  <a:lnTo>
                    <a:pt x="912467" y="469009"/>
                  </a:lnTo>
                  <a:lnTo>
                    <a:pt x="983587" y="476756"/>
                  </a:lnTo>
                  <a:cubicBezTo>
                    <a:pt x="991080" y="477518"/>
                    <a:pt x="998065" y="473708"/>
                    <a:pt x="1001494" y="467104"/>
                  </a:cubicBezTo>
                  <a:cubicBezTo>
                    <a:pt x="1004923" y="460500"/>
                    <a:pt x="1003907" y="452499"/>
                    <a:pt x="998827" y="446911"/>
                  </a:cubicBezTo>
                  <a:close/>
                  <a:moveTo>
                    <a:pt x="126466" y="476121"/>
                  </a:moveTo>
                  <a:cubicBezTo>
                    <a:pt x="129768" y="481836"/>
                    <a:pt x="135610" y="485138"/>
                    <a:pt x="141960" y="485138"/>
                  </a:cubicBezTo>
                  <a:cubicBezTo>
                    <a:pt x="142849" y="485138"/>
                    <a:pt x="143865" y="485011"/>
                    <a:pt x="144881" y="484884"/>
                  </a:cubicBezTo>
                  <a:cubicBezTo>
                    <a:pt x="152247" y="483741"/>
                    <a:pt x="158089" y="478153"/>
                    <a:pt x="159613" y="470787"/>
                  </a:cubicBezTo>
                  <a:lnTo>
                    <a:pt x="174218" y="400810"/>
                  </a:lnTo>
                  <a:lnTo>
                    <a:pt x="244195" y="386205"/>
                  </a:lnTo>
                  <a:cubicBezTo>
                    <a:pt x="251561" y="384682"/>
                    <a:pt x="257022" y="378840"/>
                    <a:pt x="258292" y="371474"/>
                  </a:cubicBezTo>
                  <a:cubicBezTo>
                    <a:pt x="259562" y="364108"/>
                    <a:pt x="256006" y="356869"/>
                    <a:pt x="249529" y="353059"/>
                  </a:cubicBezTo>
                  <a:lnTo>
                    <a:pt x="187553" y="317499"/>
                  </a:lnTo>
                  <a:lnTo>
                    <a:pt x="195300" y="246379"/>
                  </a:lnTo>
                  <a:cubicBezTo>
                    <a:pt x="196062" y="238886"/>
                    <a:pt x="192252" y="231901"/>
                    <a:pt x="185648" y="228472"/>
                  </a:cubicBezTo>
                  <a:cubicBezTo>
                    <a:pt x="179044" y="225043"/>
                    <a:pt x="171043" y="226059"/>
                    <a:pt x="165455" y="231139"/>
                  </a:cubicBezTo>
                  <a:lnTo>
                    <a:pt x="112242" y="279399"/>
                  </a:lnTo>
                  <a:lnTo>
                    <a:pt x="47092" y="250062"/>
                  </a:lnTo>
                  <a:cubicBezTo>
                    <a:pt x="40234" y="247014"/>
                    <a:pt x="32360" y="248411"/>
                    <a:pt x="27026" y="253745"/>
                  </a:cubicBezTo>
                  <a:cubicBezTo>
                    <a:pt x="21692" y="259079"/>
                    <a:pt x="20295" y="266953"/>
                    <a:pt x="23343" y="273811"/>
                  </a:cubicBezTo>
                  <a:lnTo>
                    <a:pt x="52680" y="338962"/>
                  </a:lnTo>
                  <a:lnTo>
                    <a:pt x="4674" y="391920"/>
                  </a:lnTo>
                  <a:cubicBezTo>
                    <a:pt x="-406" y="397508"/>
                    <a:pt x="-1422" y="405382"/>
                    <a:pt x="2007" y="412113"/>
                  </a:cubicBezTo>
                  <a:cubicBezTo>
                    <a:pt x="5436" y="418844"/>
                    <a:pt x="12421" y="422654"/>
                    <a:pt x="19914" y="421765"/>
                  </a:cubicBezTo>
                  <a:lnTo>
                    <a:pt x="91034" y="414018"/>
                  </a:lnTo>
                  <a:close/>
                  <a:moveTo>
                    <a:pt x="439393" y="146938"/>
                  </a:moveTo>
                  <a:cubicBezTo>
                    <a:pt x="449553" y="146430"/>
                    <a:pt x="458570" y="139953"/>
                    <a:pt x="462126" y="130428"/>
                  </a:cubicBezTo>
                  <a:lnTo>
                    <a:pt x="491590" y="52832"/>
                  </a:lnTo>
                  <a:lnTo>
                    <a:pt x="521054" y="130428"/>
                  </a:lnTo>
                  <a:cubicBezTo>
                    <a:pt x="524737" y="139953"/>
                    <a:pt x="533627" y="146430"/>
                    <a:pt x="543787" y="146938"/>
                  </a:cubicBezTo>
                  <a:lnTo>
                    <a:pt x="626718" y="151002"/>
                  </a:lnTo>
                  <a:lnTo>
                    <a:pt x="561948" y="203072"/>
                  </a:lnTo>
                  <a:cubicBezTo>
                    <a:pt x="553947" y="209422"/>
                    <a:pt x="550645" y="219963"/>
                    <a:pt x="553312" y="229742"/>
                  </a:cubicBezTo>
                  <a:lnTo>
                    <a:pt x="575156" y="309879"/>
                  </a:lnTo>
                  <a:lnTo>
                    <a:pt x="505687" y="264413"/>
                  </a:lnTo>
                  <a:cubicBezTo>
                    <a:pt x="501369" y="261619"/>
                    <a:pt x="496543" y="260222"/>
                    <a:pt x="491590" y="260222"/>
                  </a:cubicBezTo>
                  <a:cubicBezTo>
                    <a:pt x="486637" y="260222"/>
                    <a:pt x="481811" y="261619"/>
                    <a:pt x="477493" y="264413"/>
                  </a:cubicBezTo>
                  <a:lnTo>
                    <a:pt x="408025" y="309879"/>
                  </a:lnTo>
                  <a:lnTo>
                    <a:pt x="429868" y="229742"/>
                  </a:lnTo>
                  <a:cubicBezTo>
                    <a:pt x="432535" y="219836"/>
                    <a:pt x="429106" y="209422"/>
                    <a:pt x="421232" y="203072"/>
                  </a:cubicBezTo>
                  <a:lnTo>
                    <a:pt x="356463" y="151002"/>
                  </a:lnTo>
                  <a:close/>
                  <a:moveTo>
                    <a:pt x="314553" y="162559"/>
                  </a:moveTo>
                  <a:lnTo>
                    <a:pt x="394182" y="226567"/>
                  </a:lnTo>
                  <a:lnTo>
                    <a:pt x="367385" y="325119"/>
                  </a:lnTo>
                  <a:cubicBezTo>
                    <a:pt x="364591" y="335533"/>
                    <a:pt x="368401" y="346328"/>
                    <a:pt x="377037" y="352551"/>
                  </a:cubicBezTo>
                  <a:cubicBezTo>
                    <a:pt x="381609" y="355853"/>
                    <a:pt x="386816" y="357504"/>
                    <a:pt x="392150" y="357504"/>
                  </a:cubicBezTo>
                  <a:cubicBezTo>
                    <a:pt x="396976" y="357504"/>
                    <a:pt x="401929" y="356107"/>
                    <a:pt x="406247" y="353313"/>
                  </a:cubicBezTo>
                  <a:lnTo>
                    <a:pt x="491717" y="297433"/>
                  </a:lnTo>
                  <a:lnTo>
                    <a:pt x="577188" y="353313"/>
                  </a:lnTo>
                  <a:cubicBezTo>
                    <a:pt x="586205" y="359155"/>
                    <a:pt x="597635" y="358901"/>
                    <a:pt x="606271" y="352551"/>
                  </a:cubicBezTo>
                  <a:cubicBezTo>
                    <a:pt x="614907" y="346201"/>
                    <a:pt x="618717" y="335406"/>
                    <a:pt x="615923" y="325119"/>
                  </a:cubicBezTo>
                  <a:lnTo>
                    <a:pt x="589126" y="226567"/>
                  </a:lnTo>
                  <a:lnTo>
                    <a:pt x="668755" y="162559"/>
                  </a:lnTo>
                  <a:cubicBezTo>
                    <a:pt x="677137" y="155828"/>
                    <a:pt x="680439" y="144906"/>
                    <a:pt x="677137" y="134619"/>
                  </a:cubicBezTo>
                  <a:cubicBezTo>
                    <a:pt x="673835" y="124332"/>
                    <a:pt x="664691" y="117474"/>
                    <a:pt x="654023" y="116966"/>
                  </a:cubicBezTo>
                  <a:lnTo>
                    <a:pt x="552042" y="112013"/>
                  </a:lnTo>
                  <a:lnTo>
                    <a:pt x="515593" y="16510"/>
                  </a:lnTo>
                  <a:cubicBezTo>
                    <a:pt x="511783" y="6477"/>
                    <a:pt x="502385" y="0"/>
                    <a:pt x="491590" y="0"/>
                  </a:cubicBezTo>
                  <a:cubicBezTo>
                    <a:pt x="480795" y="0"/>
                    <a:pt x="471397" y="6477"/>
                    <a:pt x="467587" y="16510"/>
                  </a:cubicBezTo>
                  <a:lnTo>
                    <a:pt x="431392" y="112013"/>
                  </a:lnTo>
                  <a:lnTo>
                    <a:pt x="329412" y="116966"/>
                  </a:lnTo>
                  <a:cubicBezTo>
                    <a:pt x="318617" y="117474"/>
                    <a:pt x="309600" y="124459"/>
                    <a:pt x="306298" y="134619"/>
                  </a:cubicBezTo>
                  <a:cubicBezTo>
                    <a:pt x="302996" y="144779"/>
                    <a:pt x="306171" y="155828"/>
                    <a:pt x="314553" y="162559"/>
                  </a:cubicBezTo>
                  <a:close/>
                </a:path>
              </a:pathLst>
            </a:custGeom>
            <a:solidFill>
              <a:srgbClr val="00B286"/>
            </a:solidFill>
          </p:spPr>
          <p:txBody>
            <a:bodyPr/>
            <a:lstStyle/>
            <a:p>
              <a:pPr defTabSz="609630"/>
              <a:endParaRPr lang="en-IN" sz="1200">
                <a:solidFill>
                  <a:prstClr val="black"/>
                </a:solidFill>
                <a:latin typeface="Calibri"/>
              </a:endParaRPr>
            </a:p>
          </p:txBody>
        </p:sp>
      </p:grpSp>
      <p:sp>
        <p:nvSpPr>
          <p:cNvPr id="50" name="Freeform 6">
            <a:extLst>
              <a:ext uri="{FF2B5EF4-FFF2-40B4-BE49-F238E27FC236}">
                <a16:creationId xmlns:a16="http://schemas.microsoft.com/office/drawing/2014/main" id="{F32300AD-2180-180F-EB17-94EFEBCB9992}"/>
              </a:ext>
            </a:extLst>
          </p:cNvPr>
          <p:cNvSpPr>
            <a:spLocks noGrp="1" noRot="1" noMove="1" noResize="1" noEditPoints="1" noAdjustHandles="1" noChangeArrowheads="1" noChangeShapeType="1"/>
          </p:cNvSpPr>
          <p:nvPr/>
        </p:nvSpPr>
        <p:spPr>
          <a:xfrm flipH="1">
            <a:off x="10415682" y="1"/>
            <a:ext cx="3552637" cy="2873419"/>
          </a:xfrm>
          <a:custGeom>
            <a:avLst/>
            <a:gdLst/>
            <a:ahLst/>
            <a:cxnLst/>
            <a:rect l="l" t="t" r="r" b="b"/>
            <a:pathLst>
              <a:path w="5328956" h="4310129">
                <a:moveTo>
                  <a:pt x="5328956" y="0"/>
                </a:moveTo>
                <a:lnTo>
                  <a:pt x="0" y="0"/>
                </a:lnTo>
                <a:lnTo>
                  <a:pt x="0" y="4310129"/>
                </a:lnTo>
                <a:lnTo>
                  <a:pt x="5328956" y="4310129"/>
                </a:lnTo>
                <a:lnTo>
                  <a:pt x="5328956" y="0"/>
                </a:lnTo>
                <a:close/>
              </a:path>
            </a:pathLst>
          </a:custGeom>
          <a:blipFill>
            <a:blip r:embed="rId4"/>
            <a:stretch>
              <a:fillRect l="-34853" t="-84033" r="-189" b="-84033"/>
            </a:stretch>
          </a:blipFill>
        </p:spPr>
        <p:txBody>
          <a:bodyPr/>
          <a:lstStyle/>
          <a:p>
            <a:pPr defTabSz="609630"/>
            <a:endParaRPr lang="en-IN" sz="1200" dirty="0">
              <a:solidFill>
                <a:prstClr val="black"/>
              </a:solidFill>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E32CA-4134-0A6D-729C-B5C8B01AFA9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B9F50F6-C928-13A3-3108-EC573B038B44}"/>
              </a:ext>
            </a:extLst>
          </p:cNvPr>
          <p:cNvSpPr txBox="1"/>
          <p:nvPr/>
        </p:nvSpPr>
        <p:spPr>
          <a:xfrm>
            <a:off x="724615" y="3112992"/>
            <a:ext cx="6935642" cy="892552"/>
          </a:xfrm>
          <a:prstGeom prst="rect">
            <a:avLst/>
          </a:prstGeom>
          <a:noFill/>
        </p:spPr>
        <p:txBody>
          <a:bodyPr wrap="square" rtlCol="0">
            <a:spAutoFit/>
          </a:bodyPr>
          <a:lstStyle/>
          <a:p>
            <a:r>
              <a:rPr lang="en-GB" sz="5200" dirty="0">
                <a:solidFill>
                  <a:srgbClr val="00B286"/>
                </a:solidFill>
                <a:latin typeface="Montserrat Bold" panose="00000800000000000000" pitchFamily="2" charset="0"/>
              </a:rPr>
              <a:t>Thank You</a:t>
            </a:r>
            <a:endParaRPr lang="en-IN" sz="5200" dirty="0">
              <a:solidFill>
                <a:srgbClr val="00B286"/>
              </a:solidFill>
              <a:latin typeface="Montserrat Bold" panose="00000800000000000000" pitchFamily="2" charset="0"/>
            </a:endParaRPr>
          </a:p>
        </p:txBody>
      </p:sp>
    </p:spTree>
    <p:extLst>
      <p:ext uri="{BB962C8B-B14F-4D97-AF65-F5344CB8AC3E}">
        <p14:creationId xmlns:p14="http://schemas.microsoft.com/office/powerpoint/2010/main" val="1897115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25728D"/>
        </a:solidFill>
        <a:effectLst/>
      </p:bgPr>
    </p:bg>
    <p:spTree>
      <p:nvGrpSpPr>
        <p:cNvPr id="1" name="">
          <a:extLst>
            <a:ext uri="{FF2B5EF4-FFF2-40B4-BE49-F238E27FC236}">
              <a16:creationId xmlns:a16="http://schemas.microsoft.com/office/drawing/2014/main" id="{A7AFF0F1-3E13-CA44-6D4B-3CF8D97744F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ABC9BDA-9F7C-56A8-ABAC-FEDED3590E7C}"/>
              </a:ext>
            </a:extLst>
          </p:cNvPr>
          <p:cNvSpPr txBox="1"/>
          <p:nvPr/>
        </p:nvSpPr>
        <p:spPr>
          <a:xfrm>
            <a:off x="724615" y="3112992"/>
            <a:ext cx="6935642" cy="892552"/>
          </a:xfrm>
          <a:prstGeom prst="rect">
            <a:avLst/>
          </a:prstGeom>
          <a:noFill/>
        </p:spPr>
        <p:txBody>
          <a:bodyPr wrap="square" rtlCol="0">
            <a:spAutoFit/>
          </a:bodyPr>
          <a:lstStyle/>
          <a:p>
            <a:r>
              <a:rPr lang="en-GB" sz="5200" dirty="0">
                <a:solidFill>
                  <a:schemeClr val="bg1"/>
                </a:solidFill>
                <a:latin typeface="Montserrat Bold" panose="00000800000000000000" pitchFamily="2" charset="0"/>
              </a:rPr>
              <a:t>Thank You</a:t>
            </a:r>
            <a:endParaRPr lang="en-IN" sz="5200" dirty="0">
              <a:solidFill>
                <a:schemeClr val="bg1"/>
              </a:solidFill>
              <a:latin typeface="Montserrat Bold" panose="00000800000000000000" pitchFamily="2" charset="0"/>
            </a:endParaRPr>
          </a:p>
        </p:txBody>
      </p:sp>
      <p:sp>
        <p:nvSpPr>
          <p:cNvPr id="4" name="Freeform 8">
            <a:extLst>
              <a:ext uri="{FF2B5EF4-FFF2-40B4-BE49-F238E27FC236}">
                <a16:creationId xmlns:a16="http://schemas.microsoft.com/office/drawing/2014/main" id="{D2290A8B-472B-513B-55D8-C4F66A54CA32}"/>
              </a:ext>
            </a:extLst>
          </p:cNvPr>
          <p:cNvSpPr>
            <a:spLocks noGrp="1" noRot="1" noMove="1" noResize="1" noEditPoints="1" noAdjustHandles="1" noChangeArrowheads="1" noChangeShapeType="1"/>
          </p:cNvSpPr>
          <p:nvPr/>
        </p:nvSpPr>
        <p:spPr>
          <a:xfrm rot="-10800000" flipH="1">
            <a:off x="8204200" y="1185331"/>
            <a:ext cx="3987800" cy="5672667"/>
          </a:xfrm>
          <a:custGeom>
            <a:avLst/>
            <a:gdLst/>
            <a:ahLst/>
            <a:cxnLst/>
            <a:rect l="l" t="t" r="r" b="b"/>
            <a:pathLst>
              <a:path w="4183809" h="5948858">
                <a:moveTo>
                  <a:pt x="4183808" y="0"/>
                </a:moveTo>
                <a:lnTo>
                  <a:pt x="0" y="0"/>
                </a:lnTo>
                <a:lnTo>
                  <a:pt x="0" y="5948858"/>
                </a:lnTo>
                <a:lnTo>
                  <a:pt x="4183808" y="5948858"/>
                </a:lnTo>
                <a:lnTo>
                  <a:pt x="4183808" y="0"/>
                </a:lnTo>
                <a:close/>
              </a:path>
            </a:pathLst>
          </a:custGeom>
          <a:blipFill>
            <a:blip r:embed="rId2">
              <a:extLst>
                <a:ext uri="{96DAC541-7B7A-43D3-8B79-37D633B846F1}">
                  <asvg:svgBlip xmlns:asvg="http://schemas.microsoft.com/office/drawing/2016/SVG/main" r:embed="rId3"/>
                </a:ext>
              </a:extLst>
            </a:blip>
            <a:stretch>
              <a:fillRect l="-50" r="-50"/>
            </a:stretch>
          </a:blipFill>
        </p:spPr>
        <p:txBody>
          <a:bodyPr/>
          <a:lstStyle/>
          <a:p>
            <a:endParaRPr lang="en-IN"/>
          </a:p>
        </p:txBody>
      </p:sp>
    </p:spTree>
    <p:extLst>
      <p:ext uri="{BB962C8B-B14F-4D97-AF65-F5344CB8AC3E}">
        <p14:creationId xmlns:p14="http://schemas.microsoft.com/office/powerpoint/2010/main" val="446870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52000">
              <a:srgbClr val="03372D"/>
            </a:gs>
            <a:gs pos="100000">
              <a:schemeClr val="accent1">
                <a:lumMod val="50000"/>
              </a:schemeClr>
            </a:gs>
          </a:gsLst>
          <a:lin ang="5400000" scaled="1"/>
        </a:gra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43273E5A-2617-968C-3435-04E202C56B92}"/>
              </a:ext>
            </a:extLst>
          </p:cNvPr>
          <p:cNvSpPr txBox="1">
            <a:spLocks noGrp="1" noRot="1" noMove="1" noResize="1" noEditPoints="1" noAdjustHandles="1" noChangeArrowheads="1" noChangeShapeType="1"/>
          </p:cNvSpPr>
          <p:nvPr/>
        </p:nvSpPr>
        <p:spPr>
          <a:xfrm>
            <a:off x="665042" y="3327400"/>
            <a:ext cx="5506065" cy="830997"/>
          </a:xfrm>
          <a:prstGeom prst="rect">
            <a:avLst/>
          </a:prstGeom>
          <a:noFill/>
        </p:spPr>
        <p:txBody>
          <a:bodyPr wrap="square" rtlCol="0">
            <a:spAutoFit/>
          </a:bodyPr>
          <a:lstStyle/>
          <a:p>
            <a:r>
              <a:rPr kumimoji="0" lang="en-US" sz="16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Add an optional subtitle or a short 2–3-line summary to give context. Use a consistent font size and style.</a:t>
            </a:r>
          </a:p>
        </p:txBody>
      </p:sp>
      <p:sp>
        <p:nvSpPr>
          <p:cNvPr id="4" name="TextBox 3">
            <a:extLst>
              <a:ext uri="{FF2B5EF4-FFF2-40B4-BE49-F238E27FC236}">
                <a16:creationId xmlns:a16="http://schemas.microsoft.com/office/drawing/2014/main" id="{67289010-F58F-BD1F-6D9A-06B0AFB3721B}"/>
              </a:ext>
            </a:extLst>
          </p:cNvPr>
          <p:cNvSpPr txBox="1">
            <a:spLocks noGrp="1" noRot="1" noMove="1" noResize="1" noEditPoints="1" noAdjustHandles="1" noChangeArrowheads="1" noChangeShapeType="1"/>
          </p:cNvSpPr>
          <p:nvPr/>
        </p:nvSpPr>
        <p:spPr>
          <a:xfrm>
            <a:off x="665042" y="1467795"/>
            <a:ext cx="5989758" cy="1384995"/>
          </a:xfrm>
          <a:prstGeom prst="rect">
            <a:avLst/>
          </a:prstGeom>
          <a:noFill/>
        </p:spPr>
        <p:txBody>
          <a:bodyPr wrap="square" rtlCol="0">
            <a:spAutoFit/>
          </a:bodyPr>
          <a:lstStyle/>
          <a:p>
            <a:r>
              <a:rPr lang="en-GB" sz="4200" dirty="0">
                <a:solidFill>
                  <a:schemeClr val="bg1"/>
                </a:solidFill>
                <a:latin typeface="Montserrat Bold" panose="00000800000000000000" pitchFamily="2" charset="0"/>
              </a:rPr>
              <a:t>Main Title Goes Here </a:t>
            </a:r>
            <a:r>
              <a:rPr lang="en-GB" sz="4200" dirty="0">
                <a:solidFill>
                  <a:srgbClr val="00B286"/>
                </a:solidFill>
                <a:latin typeface="Montserrat Bold" panose="00000800000000000000" pitchFamily="2" charset="0"/>
              </a:rPr>
              <a:t>and Here</a:t>
            </a:r>
            <a:endParaRPr lang="en-IN" sz="4200" dirty="0">
              <a:solidFill>
                <a:srgbClr val="00B286"/>
              </a:solidFill>
              <a:latin typeface="Montserrat Bold" panose="00000800000000000000" pitchFamily="2" charset="0"/>
            </a:endParaRPr>
          </a:p>
        </p:txBody>
      </p:sp>
      <p:sp>
        <p:nvSpPr>
          <p:cNvPr id="5" name="TextBox 4">
            <a:extLst>
              <a:ext uri="{FF2B5EF4-FFF2-40B4-BE49-F238E27FC236}">
                <a16:creationId xmlns:a16="http://schemas.microsoft.com/office/drawing/2014/main" id="{CC6E32A4-61FB-96D7-EEDE-06E86C0834AC}"/>
              </a:ext>
            </a:extLst>
          </p:cNvPr>
          <p:cNvSpPr txBox="1">
            <a:spLocks noGrp="1" noRot="1" noMove="1" noResize="1" noEditPoints="1" noAdjustHandles="1" noChangeArrowheads="1" noChangeShapeType="1"/>
          </p:cNvSpPr>
          <p:nvPr/>
        </p:nvSpPr>
        <p:spPr>
          <a:xfrm>
            <a:off x="665042" y="5325504"/>
            <a:ext cx="5989758" cy="430887"/>
          </a:xfrm>
          <a:prstGeom prst="rect">
            <a:avLst/>
          </a:prstGeom>
          <a:noFill/>
        </p:spPr>
        <p:txBody>
          <a:bodyPr wrap="square" rtlCol="0">
            <a:spAutoFit/>
          </a:bodyPr>
          <a:lstStyle/>
          <a:p>
            <a:r>
              <a:rPr lang="en-GB" sz="2200" dirty="0">
                <a:solidFill>
                  <a:srgbClr val="FF5A1F"/>
                </a:solidFill>
                <a:latin typeface="Montserrat Bold" panose="00000800000000000000" pitchFamily="2" charset="0"/>
              </a:rPr>
              <a:t>Date: </a:t>
            </a:r>
            <a:r>
              <a:rPr lang="en-GB" sz="2200" dirty="0">
                <a:solidFill>
                  <a:schemeClr val="bg1"/>
                </a:solidFill>
                <a:latin typeface="Montserrat Bold" panose="00000800000000000000" pitchFamily="2" charset="0"/>
              </a:rPr>
              <a:t>12</a:t>
            </a:r>
            <a:r>
              <a:rPr lang="en-GB" sz="2200" baseline="30000" dirty="0">
                <a:solidFill>
                  <a:schemeClr val="bg1"/>
                </a:solidFill>
                <a:latin typeface="Montserrat Bold" panose="00000800000000000000" pitchFamily="2" charset="0"/>
              </a:rPr>
              <a:t>th</a:t>
            </a:r>
            <a:r>
              <a:rPr lang="en-GB" sz="2200" dirty="0">
                <a:solidFill>
                  <a:schemeClr val="bg1"/>
                </a:solidFill>
                <a:latin typeface="Montserrat Bold" panose="00000800000000000000" pitchFamily="2" charset="0"/>
              </a:rPr>
              <a:t> Jan’26</a:t>
            </a:r>
            <a:endParaRPr lang="en-IN" sz="2200" dirty="0">
              <a:solidFill>
                <a:srgbClr val="00B286"/>
              </a:solidFill>
              <a:latin typeface="Montserrat Bold" panose="00000800000000000000" pitchFamily="2" charset="0"/>
            </a:endParaRPr>
          </a:p>
        </p:txBody>
      </p:sp>
    </p:spTree>
    <p:extLst>
      <p:ext uri="{BB962C8B-B14F-4D97-AF65-F5344CB8AC3E}">
        <p14:creationId xmlns:p14="http://schemas.microsoft.com/office/powerpoint/2010/main" val="3870709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FCB1FE-53F6-E80C-B1C2-4ACCC2DC345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5D257B37-40CA-7E4A-78D6-B8A7F8B6DFE1}"/>
              </a:ext>
            </a:extLst>
          </p:cNvPr>
          <p:cNvSpPr>
            <a:spLocks noGrp="1" noRot="1" noMove="1" noResize="1" noEditPoints="1" noAdjustHandles="1" noChangeArrowheads="1" noChangeShapeType="1"/>
          </p:cNvSpPr>
          <p:nvPr/>
        </p:nvSpPr>
        <p:spPr>
          <a:xfrm>
            <a:off x="0" y="0"/>
            <a:ext cx="11277600" cy="6858000"/>
          </a:xfrm>
          <a:prstGeom prst="rect">
            <a:avLst/>
          </a:prstGeom>
          <a:gradFill flip="none" rotWithShape="1">
            <a:gsLst>
              <a:gs pos="42000">
                <a:schemeClr val="tx1">
                  <a:alpha val="0"/>
                </a:schemeClr>
              </a:gs>
              <a:gs pos="100000">
                <a:schemeClr val="tx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E7E6BC84-8B74-3094-EF27-6C09EA5066AB}"/>
              </a:ext>
            </a:extLst>
          </p:cNvPr>
          <p:cNvSpPr txBox="1"/>
          <p:nvPr/>
        </p:nvSpPr>
        <p:spPr>
          <a:xfrm>
            <a:off x="665042" y="3327400"/>
            <a:ext cx="5506065" cy="830997"/>
          </a:xfrm>
          <a:prstGeom prst="rect">
            <a:avLst/>
          </a:prstGeom>
          <a:noFill/>
        </p:spPr>
        <p:txBody>
          <a:bodyPr wrap="square" rtlCol="0">
            <a:spAutoFit/>
          </a:bodyPr>
          <a:lstStyle/>
          <a:p>
            <a:r>
              <a:rPr kumimoji="0" lang="en-US" sz="16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Add an optional subtitle or a short 2–3-line summary to give context. Use a consistent font size and style.</a:t>
            </a:r>
          </a:p>
        </p:txBody>
      </p:sp>
      <p:sp>
        <p:nvSpPr>
          <p:cNvPr id="3" name="TextBox 2">
            <a:extLst>
              <a:ext uri="{FF2B5EF4-FFF2-40B4-BE49-F238E27FC236}">
                <a16:creationId xmlns:a16="http://schemas.microsoft.com/office/drawing/2014/main" id="{D1DD24AC-7ED0-5433-8384-BE8938895A59}"/>
              </a:ext>
            </a:extLst>
          </p:cNvPr>
          <p:cNvSpPr txBox="1"/>
          <p:nvPr/>
        </p:nvSpPr>
        <p:spPr>
          <a:xfrm>
            <a:off x="665042" y="1467795"/>
            <a:ext cx="5989758" cy="1384995"/>
          </a:xfrm>
          <a:prstGeom prst="rect">
            <a:avLst/>
          </a:prstGeom>
          <a:noFill/>
        </p:spPr>
        <p:txBody>
          <a:bodyPr wrap="square" rtlCol="0">
            <a:spAutoFit/>
          </a:bodyPr>
          <a:lstStyle/>
          <a:p>
            <a:r>
              <a:rPr lang="en-GB" sz="4200" dirty="0">
                <a:solidFill>
                  <a:schemeClr val="bg1"/>
                </a:solidFill>
                <a:latin typeface="Montserrat Bold" panose="00000800000000000000" pitchFamily="2" charset="0"/>
              </a:rPr>
              <a:t>Main Title Goes Here </a:t>
            </a:r>
            <a:r>
              <a:rPr lang="en-GB" sz="4200" dirty="0">
                <a:solidFill>
                  <a:srgbClr val="00B286"/>
                </a:solidFill>
                <a:latin typeface="Montserrat Bold" panose="00000800000000000000" pitchFamily="2" charset="0"/>
              </a:rPr>
              <a:t>and Here</a:t>
            </a:r>
            <a:endParaRPr lang="en-IN" sz="4200" dirty="0">
              <a:solidFill>
                <a:srgbClr val="00B286"/>
              </a:solidFill>
              <a:latin typeface="Montserrat Bold" panose="00000800000000000000" pitchFamily="2" charset="0"/>
            </a:endParaRPr>
          </a:p>
        </p:txBody>
      </p:sp>
      <p:sp>
        <p:nvSpPr>
          <p:cNvPr id="4" name="TextBox 3">
            <a:extLst>
              <a:ext uri="{FF2B5EF4-FFF2-40B4-BE49-F238E27FC236}">
                <a16:creationId xmlns:a16="http://schemas.microsoft.com/office/drawing/2014/main" id="{16734C40-8517-1BAE-B2DF-EDEB534FF676}"/>
              </a:ext>
            </a:extLst>
          </p:cNvPr>
          <p:cNvSpPr txBox="1"/>
          <p:nvPr/>
        </p:nvSpPr>
        <p:spPr>
          <a:xfrm>
            <a:off x="665042" y="5325504"/>
            <a:ext cx="5989758" cy="430887"/>
          </a:xfrm>
          <a:prstGeom prst="rect">
            <a:avLst/>
          </a:prstGeom>
          <a:noFill/>
        </p:spPr>
        <p:txBody>
          <a:bodyPr wrap="square" rtlCol="0">
            <a:spAutoFit/>
          </a:bodyPr>
          <a:lstStyle/>
          <a:p>
            <a:r>
              <a:rPr lang="en-GB" sz="2200" dirty="0">
                <a:solidFill>
                  <a:srgbClr val="FF5A1F"/>
                </a:solidFill>
                <a:latin typeface="Montserrat Bold" panose="00000800000000000000" pitchFamily="2" charset="0"/>
              </a:rPr>
              <a:t>Date: </a:t>
            </a:r>
            <a:r>
              <a:rPr lang="en-GB" sz="2200" dirty="0">
                <a:solidFill>
                  <a:schemeClr val="bg1"/>
                </a:solidFill>
                <a:latin typeface="Montserrat Bold" panose="00000800000000000000" pitchFamily="2" charset="0"/>
              </a:rPr>
              <a:t>12</a:t>
            </a:r>
            <a:r>
              <a:rPr lang="en-GB" sz="2200" baseline="30000" dirty="0">
                <a:solidFill>
                  <a:schemeClr val="bg1"/>
                </a:solidFill>
                <a:latin typeface="Montserrat Bold" panose="00000800000000000000" pitchFamily="2" charset="0"/>
              </a:rPr>
              <a:t>th</a:t>
            </a:r>
            <a:r>
              <a:rPr lang="en-GB" sz="2200" dirty="0">
                <a:solidFill>
                  <a:schemeClr val="bg1"/>
                </a:solidFill>
                <a:latin typeface="Montserrat Bold" panose="00000800000000000000" pitchFamily="2" charset="0"/>
              </a:rPr>
              <a:t> Jan’26</a:t>
            </a:r>
            <a:endParaRPr lang="en-IN" sz="2200" dirty="0">
              <a:solidFill>
                <a:srgbClr val="00B286"/>
              </a:solidFill>
              <a:latin typeface="Montserrat Bold" panose="00000800000000000000" pitchFamily="2" charset="0"/>
            </a:endParaRPr>
          </a:p>
        </p:txBody>
      </p:sp>
    </p:spTree>
    <p:extLst>
      <p:ext uri="{BB962C8B-B14F-4D97-AF65-F5344CB8AC3E}">
        <p14:creationId xmlns:p14="http://schemas.microsoft.com/office/powerpoint/2010/main" val="2179826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3FDB7-BE44-2317-9CC6-C78699124DF3}"/>
            </a:ext>
          </a:extLst>
        </p:cNvPr>
        <p:cNvGrpSpPr/>
        <p:nvPr/>
      </p:nvGrpSpPr>
      <p:grpSpPr>
        <a:xfrm>
          <a:off x="0" y="0"/>
          <a:ext cx="0" cy="0"/>
          <a:chOff x="0" y="0"/>
          <a:chExt cx="0" cy="0"/>
        </a:xfrm>
      </p:grpSpPr>
      <p:sp>
        <p:nvSpPr>
          <p:cNvPr id="3" name="Freeform 5">
            <a:extLst>
              <a:ext uri="{FF2B5EF4-FFF2-40B4-BE49-F238E27FC236}">
                <a16:creationId xmlns:a16="http://schemas.microsoft.com/office/drawing/2014/main" id="{19CB9ED1-FAC0-6A43-7373-491BD557A982}"/>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50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sp>
        <p:nvSpPr>
          <p:cNvPr id="11" name="TextBox 10">
            <a:extLst>
              <a:ext uri="{FF2B5EF4-FFF2-40B4-BE49-F238E27FC236}">
                <a16:creationId xmlns:a16="http://schemas.microsoft.com/office/drawing/2014/main" id="{B6940120-1BBC-C072-3915-0E5F3331B155}"/>
              </a:ext>
            </a:extLst>
          </p:cNvPr>
          <p:cNvSpPr txBox="1"/>
          <p:nvPr/>
        </p:nvSpPr>
        <p:spPr>
          <a:xfrm>
            <a:off x="931650" y="1811546"/>
            <a:ext cx="6935642" cy="1323439"/>
          </a:xfrm>
          <a:prstGeom prst="rect">
            <a:avLst/>
          </a:prstGeom>
          <a:noFill/>
        </p:spPr>
        <p:txBody>
          <a:bodyPr wrap="square" rtlCol="0">
            <a:spAutoFit/>
          </a:bodyPr>
          <a:lstStyle/>
          <a:p>
            <a:r>
              <a:rPr lang="en-GB" sz="4000" dirty="0">
                <a:solidFill>
                  <a:srgbClr val="25728D"/>
                </a:solidFill>
                <a:latin typeface="Montserrat" panose="00000500000000000000" pitchFamily="2" charset="0"/>
              </a:rPr>
              <a:t>Section Title Goes Here and Here</a:t>
            </a:r>
            <a:endParaRPr lang="en-IN" sz="4000" dirty="0">
              <a:solidFill>
                <a:srgbClr val="25728D"/>
              </a:solidFill>
              <a:latin typeface="Montserrat" panose="00000500000000000000" pitchFamily="2" charset="0"/>
            </a:endParaRPr>
          </a:p>
        </p:txBody>
      </p:sp>
      <p:sp>
        <p:nvSpPr>
          <p:cNvPr id="12" name="TextBox 11">
            <a:extLst>
              <a:ext uri="{FF2B5EF4-FFF2-40B4-BE49-F238E27FC236}">
                <a16:creationId xmlns:a16="http://schemas.microsoft.com/office/drawing/2014/main" id="{783F5EC6-C181-9867-2DB4-9239C94F17BF}"/>
              </a:ext>
            </a:extLst>
          </p:cNvPr>
          <p:cNvSpPr txBox="1"/>
          <p:nvPr/>
        </p:nvSpPr>
        <p:spPr>
          <a:xfrm>
            <a:off x="948898" y="3152237"/>
            <a:ext cx="5986735" cy="877163"/>
          </a:xfrm>
          <a:prstGeom prst="rect">
            <a:avLst/>
          </a:prstGeom>
          <a:noFill/>
        </p:spPr>
        <p:txBody>
          <a:bodyPr wrap="square" rtlCol="0">
            <a:spAutoFit/>
          </a:bodyPr>
          <a:lstStyle/>
          <a:p>
            <a:r>
              <a:rPr lang="en-GB" sz="1700" dirty="0">
                <a:latin typeface="Montserrat" panose="00000500000000000000" pitchFamily="2" charset="0"/>
              </a:rPr>
              <a:t>Use this slide to introduce a new section.</a:t>
            </a:r>
          </a:p>
          <a:p>
            <a:r>
              <a:rPr lang="en-GB" sz="1700" dirty="0">
                <a:latin typeface="Montserrat" panose="00000500000000000000" pitchFamily="2" charset="0"/>
              </a:rPr>
              <a:t>You can add a one-liner or short description</a:t>
            </a:r>
          </a:p>
          <a:p>
            <a:r>
              <a:rPr lang="en-GB" sz="1700" dirty="0">
                <a:latin typeface="Montserrat" panose="00000500000000000000" pitchFamily="2" charset="0"/>
              </a:rPr>
              <a:t>if it helps set the stage.</a:t>
            </a:r>
            <a:endParaRPr lang="en-IN" sz="1700" dirty="0">
              <a:latin typeface="Montserrat" panose="00000500000000000000" pitchFamily="2" charset="0"/>
            </a:endParaRPr>
          </a:p>
        </p:txBody>
      </p:sp>
    </p:spTree>
    <p:extLst>
      <p:ext uri="{BB962C8B-B14F-4D97-AF65-F5344CB8AC3E}">
        <p14:creationId xmlns:p14="http://schemas.microsoft.com/office/powerpoint/2010/main" val="789804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5728D"/>
        </a:solidFill>
        <a:effectLst/>
      </p:bgPr>
    </p:bg>
    <p:spTree>
      <p:nvGrpSpPr>
        <p:cNvPr id="1" name="">
          <a:extLst>
            <a:ext uri="{FF2B5EF4-FFF2-40B4-BE49-F238E27FC236}">
              <a16:creationId xmlns:a16="http://schemas.microsoft.com/office/drawing/2014/main" id="{1A5670B0-5481-FFA4-A698-6D42E45C9AAE}"/>
            </a:ext>
          </a:extLst>
        </p:cNvPr>
        <p:cNvGrpSpPr/>
        <p:nvPr/>
      </p:nvGrpSpPr>
      <p:grpSpPr>
        <a:xfrm>
          <a:off x="0" y="0"/>
          <a:ext cx="0" cy="0"/>
          <a:chOff x="0" y="0"/>
          <a:chExt cx="0" cy="0"/>
        </a:xfrm>
      </p:grpSpPr>
      <p:sp>
        <p:nvSpPr>
          <p:cNvPr id="2" name="Freeform 5">
            <a:extLst>
              <a:ext uri="{FF2B5EF4-FFF2-40B4-BE49-F238E27FC236}">
                <a16:creationId xmlns:a16="http://schemas.microsoft.com/office/drawing/2014/main" id="{45A5E7CE-8540-E69C-4E7F-1F8BA430906A}"/>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15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sp>
        <p:nvSpPr>
          <p:cNvPr id="11" name="TextBox 10">
            <a:extLst>
              <a:ext uri="{FF2B5EF4-FFF2-40B4-BE49-F238E27FC236}">
                <a16:creationId xmlns:a16="http://schemas.microsoft.com/office/drawing/2014/main" id="{3CBEC44B-8831-3C9F-0AA4-E5A03787DB00}"/>
              </a:ext>
            </a:extLst>
          </p:cNvPr>
          <p:cNvSpPr txBox="1"/>
          <p:nvPr/>
        </p:nvSpPr>
        <p:spPr>
          <a:xfrm>
            <a:off x="931650" y="1811546"/>
            <a:ext cx="6935642" cy="1323439"/>
          </a:xfrm>
          <a:prstGeom prst="rect">
            <a:avLst/>
          </a:prstGeom>
          <a:noFill/>
        </p:spPr>
        <p:txBody>
          <a:bodyPr wrap="square" rtlCol="0">
            <a:spAutoFit/>
          </a:bodyPr>
          <a:lstStyle/>
          <a:p>
            <a:r>
              <a:rPr lang="en-GB" sz="4000" dirty="0">
                <a:solidFill>
                  <a:schemeClr val="bg1"/>
                </a:solidFill>
                <a:latin typeface="Montserrat" panose="00000500000000000000" pitchFamily="2" charset="0"/>
              </a:rPr>
              <a:t>Section Title Goes Here and Here</a:t>
            </a:r>
            <a:endParaRPr lang="en-IN" sz="4000" dirty="0">
              <a:solidFill>
                <a:schemeClr val="bg1"/>
              </a:solidFill>
              <a:latin typeface="Montserrat" panose="00000500000000000000" pitchFamily="2" charset="0"/>
            </a:endParaRPr>
          </a:p>
        </p:txBody>
      </p:sp>
      <p:sp>
        <p:nvSpPr>
          <p:cNvPr id="12" name="TextBox 11">
            <a:extLst>
              <a:ext uri="{FF2B5EF4-FFF2-40B4-BE49-F238E27FC236}">
                <a16:creationId xmlns:a16="http://schemas.microsoft.com/office/drawing/2014/main" id="{2B490194-6B41-90D2-19EA-29E96B103358}"/>
              </a:ext>
            </a:extLst>
          </p:cNvPr>
          <p:cNvSpPr txBox="1"/>
          <p:nvPr/>
        </p:nvSpPr>
        <p:spPr>
          <a:xfrm>
            <a:off x="948898" y="3152237"/>
            <a:ext cx="5986735" cy="877163"/>
          </a:xfrm>
          <a:prstGeom prst="rect">
            <a:avLst/>
          </a:prstGeom>
          <a:noFill/>
        </p:spPr>
        <p:txBody>
          <a:bodyPr wrap="square" rtlCol="0">
            <a:spAutoFit/>
          </a:bodyPr>
          <a:lstStyle/>
          <a:p>
            <a:r>
              <a:rPr lang="en-GB" sz="1700" dirty="0">
                <a:solidFill>
                  <a:schemeClr val="bg1"/>
                </a:solidFill>
                <a:latin typeface="Montserrat" panose="00000500000000000000" pitchFamily="2" charset="0"/>
              </a:rPr>
              <a:t>Use this slide to introduce a new section.</a:t>
            </a:r>
          </a:p>
          <a:p>
            <a:r>
              <a:rPr lang="en-GB" sz="1700" dirty="0">
                <a:solidFill>
                  <a:schemeClr val="bg1"/>
                </a:solidFill>
                <a:latin typeface="Montserrat" panose="00000500000000000000" pitchFamily="2" charset="0"/>
              </a:rPr>
              <a:t>You can add a one-liner or short description</a:t>
            </a:r>
          </a:p>
          <a:p>
            <a:r>
              <a:rPr lang="en-GB" sz="1700" dirty="0">
                <a:solidFill>
                  <a:schemeClr val="bg1"/>
                </a:solidFill>
                <a:latin typeface="Montserrat" panose="00000500000000000000" pitchFamily="2" charset="0"/>
              </a:rPr>
              <a:t>if it helps set the stage.</a:t>
            </a:r>
            <a:endParaRPr lang="en-IN" sz="17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267222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D7456-BB92-10CA-7D85-9E1E15FCBEEC}"/>
            </a:ext>
          </a:extLst>
        </p:cNvPr>
        <p:cNvGrpSpPr/>
        <p:nvPr/>
      </p:nvGrpSpPr>
      <p:grpSpPr>
        <a:xfrm>
          <a:off x="0" y="0"/>
          <a:ext cx="0" cy="0"/>
          <a:chOff x="0" y="0"/>
          <a:chExt cx="0" cy="0"/>
        </a:xfrm>
      </p:grpSpPr>
      <p:sp>
        <p:nvSpPr>
          <p:cNvPr id="3" name="Freeform 5">
            <a:extLst>
              <a:ext uri="{FF2B5EF4-FFF2-40B4-BE49-F238E27FC236}">
                <a16:creationId xmlns:a16="http://schemas.microsoft.com/office/drawing/2014/main" id="{0F920086-25A1-866C-197D-483D699DDED1}"/>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50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sp>
        <p:nvSpPr>
          <p:cNvPr id="11" name="TextBox 10">
            <a:extLst>
              <a:ext uri="{FF2B5EF4-FFF2-40B4-BE49-F238E27FC236}">
                <a16:creationId xmlns:a16="http://schemas.microsoft.com/office/drawing/2014/main" id="{F2D3D85B-A76D-7D6C-FC4A-A76019108BC0}"/>
              </a:ext>
            </a:extLst>
          </p:cNvPr>
          <p:cNvSpPr txBox="1"/>
          <p:nvPr/>
        </p:nvSpPr>
        <p:spPr>
          <a:xfrm>
            <a:off x="724615" y="585692"/>
            <a:ext cx="6935642" cy="584775"/>
          </a:xfrm>
          <a:prstGeom prst="rect">
            <a:avLst/>
          </a:prstGeom>
          <a:noFill/>
        </p:spPr>
        <p:txBody>
          <a:bodyPr wrap="square" rtlCol="0">
            <a:spAutoFit/>
          </a:bodyPr>
          <a:lstStyle/>
          <a:p>
            <a:r>
              <a:rPr lang="en-GB" sz="3200" dirty="0">
                <a:solidFill>
                  <a:srgbClr val="00B286"/>
                </a:solidFill>
                <a:latin typeface="Montserrat Bold" panose="00000800000000000000" pitchFamily="2" charset="0"/>
              </a:rPr>
              <a:t>Slide Option 01</a:t>
            </a:r>
          </a:p>
        </p:txBody>
      </p:sp>
      <p:sp>
        <p:nvSpPr>
          <p:cNvPr id="12" name="TextBox 11">
            <a:extLst>
              <a:ext uri="{FF2B5EF4-FFF2-40B4-BE49-F238E27FC236}">
                <a16:creationId xmlns:a16="http://schemas.microsoft.com/office/drawing/2014/main" id="{48153930-4FCC-5DE0-9216-BD8145B6A209}"/>
              </a:ext>
            </a:extLst>
          </p:cNvPr>
          <p:cNvSpPr txBox="1"/>
          <p:nvPr/>
        </p:nvSpPr>
        <p:spPr>
          <a:xfrm>
            <a:off x="753237" y="1803499"/>
            <a:ext cx="5224869" cy="353943"/>
          </a:xfrm>
          <a:prstGeom prst="rect">
            <a:avLst/>
          </a:prstGeom>
          <a:noFill/>
        </p:spPr>
        <p:txBody>
          <a:bodyPr wrap="square" rtlCol="0">
            <a:spAutoFit/>
          </a:bodyPr>
          <a:lstStyle/>
          <a:p>
            <a:r>
              <a:rPr lang="en-GB" sz="1700" dirty="0">
                <a:latin typeface="Montserrat Medium" panose="00000600000000000000" pitchFamily="2" charset="0"/>
              </a:rPr>
              <a:t>Optional subhead or summary to set context</a:t>
            </a:r>
            <a:endParaRPr lang="en-IN" sz="1700" dirty="0">
              <a:latin typeface="Montserrat Medium" panose="00000600000000000000" pitchFamily="2" charset="0"/>
            </a:endParaRPr>
          </a:p>
        </p:txBody>
      </p:sp>
      <p:sp>
        <p:nvSpPr>
          <p:cNvPr id="13" name="TextBox 12">
            <a:extLst>
              <a:ext uri="{FF2B5EF4-FFF2-40B4-BE49-F238E27FC236}">
                <a16:creationId xmlns:a16="http://schemas.microsoft.com/office/drawing/2014/main" id="{72BB8640-8507-396A-2BFC-D4446A0F10C5}"/>
              </a:ext>
            </a:extLst>
          </p:cNvPr>
          <p:cNvSpPr txBox="1"/>
          <p:nvPr/>
        </p:nvSpPr>
        <p:spPr>
          <a:xfrm>
            <a:off x="753237" y="2348769"/>
            <a:ext cx="5224869" cy="1138773"/>
          </a:xfrm>
          <a:prstGeom prst="rect">
            <a:avLst/>
          </a:prstGeom>
          <a:noFill/>
        </p:spPr>
        <p:txBody>
          <a:bodyPr wrap="square" rtlCol="0">
            <a:spAutoFit/>
          </a:bodyPr>
          <a:lstStyle/>
          <a:p>
            <a:r>
              <a:rPr lang="en-GB" sz="1700" dirty="0">
                <a:latin typeface="Montserrat" panose="00000500000000000000" pitchFamily="2" charset="0"/>
              </a:rPr>
              <a:t>This one’s for when you need to explain something in detail — just clear, structured content. Break it up with headers and icons for highlights so it’s easy to scan.</a:t>
            </a:r>
            <a:endParaRPr lang="en-IN" sz="1700" dirty="0">
              <a:latin typeface="Montserrat" panose="00000500000000000000" pitchFamily="2" charset="0"/>
            </a:endParaRPr>
          </a:p>
        </p:txBody>
      </p:sp>
      <p:sp>
        <p:nvSpPr>
          <p:cNvPr id="14" name="TextBox 13">
            <a:extLst>
              <a:ext uri="{FF2B5EF4-FFF2-40B4-BE49-F238E27FC236}">
                <a16:creationId xmlns:a16="http://schemas.microsoft.com/office/drawing/2014/main" id="{22573F9C-9A89-42FA-AB24-4844E104EFA1}"/>
              </a:ext>
            </a:extLst>
          </p:cNvPr>
          <p:cNvSpPr txBox="1"/>
          <p:nvPr/>
        </p:nvSpPr>
        <p:spPr>
          <a:xfrm>
            <a:off x="753237" y="3618781"/>
            <a:ext cx="5224869" cy="353943"/>
          </a:xfrm>
          <a:prstGeom prst="rect">
            <a:avLst/>
          </a:prstGeom>
          <a:noFill/>
        </p:spPr>
        <p:txBody>
          <a:bodyPr wrap="square" rtlCol="0">
            <a:spAutoFit/>
          </a:bodyPr>
          <a:lstStyle/>
          <a:p>
            <a:r>
              <a:rPr lang="en-GB" sz="1700" dirty="0">
                <a:latin typeface="Montserrat Medium" panose="00000600000000000000" pitchFamily="2" charset="0"/>
              </a:rPr>
              <a:t>Subheading goes here</a:t>
            </a:r>
            <a:endParaRPr lang="en-IN" sz="1700" dirty="0">
              <a:latin typeface="Montserrat Medium" panose="00000600000000000000" pitchFamily="2" charset="0"/>
            </a:endParaRPr>
          </a:p>
        </p:txBody>
      </p:sp>
      <p:sp>
        <p:nvSpPr>
          <p:cNvPr id="15" name="TextBox 14">
            <a:extLst>
              <a:ext uri="{FF2B5EF4-FFF2-40B4-BE49-F238E27FC236}">
                <a16:creationId xmlns:a16="http://schemas.microsoft.com/office/drawing/2014/main" id="{4CCBD22F-6242-E1CE-CA48-998832827DBD}"/>
              </a:ext>
            </a:extLst>
          </p:cNvPr>
          <p:cNvSpPr txBox="1"/>
          <p:nvPr/>
        </p:nvSpPr>
        <p:spPr>
          <a:xfrm>
            <a:off x="753237" y="3972724"/>
            <a:ext cx="5978107" cy="353943"/>
          </a:xfrm>
          <a:prstGeom prst="rect">
            <a:avLst/>
          </a:prstGeom>
          <a:noFill/>
        </p:spPr>
        <p:txBody>
          <a:bodyPr wrap="square" rtlCol="0">
            <a:spAutoFit/>
          </a:bodyPr>
          <a:lstStyle/>
          <a:p>
            <a:r>
              <a:rPr lang="en-GB" sz="1700" dirty="0">
                <a:latin typeface="Montserrat" panose="00000500000000000000" pitchFamily="2" charset="0"/>
              </a:rPr>
              <a:t>Call out takeaways or key points to avoid walls of text:</a:t>
            </a:r>
            <a:endParaRPr lang="en-IN" sz="1700" dirty="0">
              <a:latin typeface="Montserrat" panose="00000500000000000000" pitchFamily="2" charset="0"/>
            </a:endParaRPr>
          </a:p>
        </p:txBody>
      </p:sp>
      <p:sp>
        <p:nvSpPr>
          <p:cNvPr id="16" name="TextBox 15">
            <a:extLst>
              <a:ext uri="{FF2B5EF4-FFF2-40B4-BE49-F238E27FC236}">
                <a16:creationId xmlns:a16="http://schemas.microsoft.com/office/drawing/2014/main" id="{00A09D70-7EE2-33A6-A8CA-C06AB0FE8B88}"/>
              </a:ext>
            </a:extLst>
          </p:cNvPr>
          <p:cNvSpPr txBox="1"/>
          <p:nvPr/>
        </p:nvSpPr>
        <p:spPr>
          <a:xfrm>
            <a:off x="753238" y="4636958"/>
            <a:ext cx="256054" cy="584775"/>
          </a:xfrm>
          <a:prstGeom prst="rect">
            <a:avLst/>
          </a:prstGeom>
          <a:noFill/>
        </p:spPr>
        <p:txBody>
          <a:bodyPr wrap="square" rtlCol="0">
            <a:spAutoFit/>
          </a:bodyPr>
          <a:lstStyle/>
          <a:p>
            <a:r>
              <a:rPr lang="en-GB" sz="3200" dirty="0">
                <a:solidFill>
                  <a:srgbClr val="FBAE24"/>
                </a:solidFill>
                <a:latin typeface="Montserrat Bold" panose="00000800000000000000" pitchFamily="2" charset="0"/>
              </a:rPr>
              <a:t>1</a:t>
            </a:r>
            <a:endParaRPr lang="en-IN" sz="3200" dirty="0">
              <a:solidFill>
                <a:srgbClr val="FBAE24"/>
              </a:solidFill>
              <a:latin typeface="Montserrat Bold" panose="00000800000000000000" pitchFamily="2" charset="0"/>
            </a:endParaRPr>
          </a:p>
        </p:txBody>
      </p:sp>
      <p:sp>
        <p:nvSpPr>
          <p:cNvPr id="17" name="TextBox 16">
            <a:extLst>
              <a:ext uri="{FF2B5EF4-FFF2-40B4-BE49-F238E27FC236}">
                <a16:creationId xmlns:a16="http://schemas.microsoft.com/office/drawing/2014/main" id="{5531F1EC-7A92-C1D8-EAC5-0A4AF3F1BB48}"/>
              </a:ext>
            </a:extLst>
          </p:cNvPr>
          <p:cNvSpPr txBox="1"/>
          <p:nvPr/>
        </p:nvSpPr>
        <p:spPr>
          <a:xfrm>
            <a:off x="1009292" y="4713902"/>
            <a:ext cx="868529" cy="430887"/>
          </a:xfrm>
          <a:prstGeom prst="rect">
            <a:avLst/>
          </a:prstGeom>
          <a:noFill/>
        </p:spPr>
        <p:txBody>
          <a:bodyPr wrap="square" rtlCol="0">
            <a:spAutoFit/>
          </a:bodyPr>
          <a:lstStyle/>
          <a:p>
            <a:r>
              <a:rPr lang="en-GB" sz="1050" dirty="0">
                <a:latin typeface="Montserrat" panose="00000500000000000000" pitchFamily="2" charset="0"/>
              </a:rPr>
              <a:t>Clear point</a:t>
            </a:r>
            <a:endParaRPr lang="en-IN" sz="1050" dirty="0">
              <a:latin typeface="Montserrat" panose="00000500000000000000" pitchFamily="2" charset="0"/>
            </a:endParaRPr>
          </a:p>
        </p:txBody>
      </p:sp>
      <p:pic>
        <p:nvPicPr>
          <p:cNvPr id="19" name="Graphic 18">
            <a:extLst>
              <a:ext uri="{FF2B5EF4-FFF2-40B4-BE49-F238E27FC236}">
                <a16:creationId xmlns:a16="http://schemas.microsoft.com/office/drawing/2014/main" id="{A7F871DC-2A66-0431-B584-3E1FF082262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8851" y="4413241"/>
            <a:ext cx="1032208" cy="1032208"/>
          </a:xfrm>
          <a:prstGeom prst="rect">
            <a:avLst/>
          </a:prstGeom>
        </p:spPr>
      </p:pic>
      <p:sp>
        <p:nvSpPr>
          <p:cNvPr id="20" name="TextBox 19">
            <a:extLst>
              <a:ext uri="{FF2B5EF4-FFF2-40B4-BE49-F238E27FC236}">
                <a16:creationId xmlns:a16="http://schemas.microsoft.com/office/drawing/2014/main" id="{C9B9F6F6-B5E1-0893-B872-CE7B42BACAB5}"/>
              </a:ext>
            </a:extLst>
          </p:cNvPr>
          <p:cNvSpPr txBox="1"/>
          <p:nvPr/>
        </p:nvSpPr>
        <p:spPr>
          <a:xfrm>
            <a:off x="3382830" y="4636958"/>
            <a:ext cx="256054" cy="584775"/>
          </a:xfrm>
          <a:prstGeom prst="rect">
            <a:avLst/>
          </a:prstGeom>
          <a:noFill/>
        </p:spPr>
        <p:txBody>
          <a:bodyPr wrap="square" rtlCol="0">
            <a:spAutoFit/>
          </a:bodyPr>
          <a:lstStyle/>
          <a:p>
            <a:r>
              <a:rPr lang="en-GB" sz="3200" dirty="0">
                <a:solidFill>
                  <a:srgbClr val="FBAE24"/>
                </a:solidFill>
                <a:latin typeface="Montserrat Bold" panose="00000800000000000000" pitchFamily="2" charset="0"/>
              </a:rPr>
              <a:t>2</a:t>
            </a:r>
            <a:endParaRPr lang="en-IN" sz="3200" dirty="0">
              <a:solidFill>
                <a:srgbClr val="FBAE24"/>
              </a:solidFill>
              <a:latin typeface="Montserrat Bold" panose="00000800000000000000" pitchFamily="2" charset="0"/>
            </a:endParaRPr>
          </a:p>
        </p:txBody>
      </p:sp>
      <p:sp>
        <p:nvSpPr>
          <p:cNvPr id="21" name="TextBox 20">
            <a:extLst>
              <a:ext uri="{FF2B5EF4-FFF2-40B4-BE49-F238E27FC236}">
                <a16:creationId xmlns:a16="http://schemas.microsoft.com/office/drawing/2014/main" id="{BFB1E0DD-6B5A-FE47-9A09-BB065C9D6F5F}"/>
              </a:ext>
            </a:extLst>
          </p:cNvPr>
          <p:cNvSpPr txBox="1"/>
          <p:nvPr/>
        </p:nvSpPr>
        <p:spPr>
          <a:xfrm>
            <a:off x="3683481" y="4713902"/>
            <a:ext cx="868529" cy="430887"/>
          </a:xfrm>
          <a:prstGeom prst="rect">
            <a:avLst/>
          </a:prstGeom>
          <a:noFill/>
        </p:spPr>
        <p:txBody>
          <a:bodyPr wrap="square" rtlCol="0">
            <a:spAutoFit/>
          </a:bodyPr>
          <a:lstStyle/>
          <a:p>
            <a:r>
              <a:rPr lang="en-GB" sz="1050" dirty="0">
                <a:latin typeface="Montserrat" panose="00000500000000000000" pitchFamily="2" charset="0"/>
              </a:rPr>
              <a:t>Clear point</a:t>
            </a:r>
            <a:endParaRPr lang="en-IN" sz="1050" dirty="0">
              <a:latin typeface="Montserrat" panose="00000500000000000000" pitchFamily="2" charset="0"/>
            </a:endParaRPr>
          </a:p>
        </p:txBody>
      </p:sp>
      <p:pic>
        <p:nvPicPr>
          <p:cNvPr id="22" name="Graphic 21">
            <a:extLst>
              <a:ext uri="{FF2B5EF4-FFF2-40B4-BE49-F238E27FC236}">
                <a16:creationId xmlns:a16="http://schemas.microsoft.com/office/drawing/2014/main" id="{1050D52D-F962-F7AE-7B1E-9301E237E68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73040" y="4413241"/>
            <a:ext cx="1032208" cy="1032208"/>
          </a:xfrm>
          <a:prstGeom prst="rect">
            <a:avLst/>
          </a:prstGeom>
        </p:spPr>
      </p:pic>
      <p:sp>
        <p:nvSpPr>
          <p:cNvPr id="23" name="TextBox 22">
            <a:extLst>
              <a:ext uri="{FF2B5EF4-FFF2-40B4-BE49-F238E27FC236}">
                <a16:creationId xmlns:a16="http://schemas.microsoft.com/office/drawing/2014/main" id="{017FA831-D9BE-A4FF-CC53-994DDF332C68}"/>
              </a:ext>
            </a:extLst>
          </p:cNvPr>
          <p:cNvSpPr txBox="1"/>
          <p:nvPr/>
        </p:nvSpPr>
        <p:spPr>
          <a:xfrm>
            <a:off x="6057019" y="4636958"/>
            <a:ext cx="256054" cy="584775"/>
          </a:xfrm>
          <a:prstGeom prst="rect">
            <a:avLst/>
          </a:prstGeom>
          <a:noFill/>
        </p:spPr>
        <p:txBody>
          <a:bodyPr wrap="square" rtlCol="0">
            <a:spAutoFit/>
          </a:bodyPr>
          <a:lstStyle/>
          <a:p>
            <a:r>
              <a:rPr lang="en-GB" sz="3200" dirty="0">
                <a:solidFill>
                  <a:srgbClr val="FBAE24"/>
                </a:solidFill>
                <a:latin typeface="Montserrat Bold" panose="00000800000000000000" pitchFamily="2" charset="0"/>
              </a:rPr>
              <a:t>3</a:t>
            </a:r>
            <a:endParaRPr lang="en-IN" sz="3200" dirty="0">
              <a:solidFill>
                <a:srgbClr val="FBAE24"/>
              </a:solidFill>
              <a:latin typeface="Montserrat Bold" panose="00000800000000000000" pitchFamily="2" charset="0"/>
            </a:endParaRPr>
          </a:p>
        </p:txBody>
      </p:sp>
      <p:sp>
        <p:nvSpPr>
          <p:cNvPr id="24" name="TextBox 23">
            <a:extLst>
              <a:ext uri="{FF2B5EF4-FFF2-40B4-BE49-F238E27FC236}">
                <a16:creationId xmlns:a16="http://schemas.microsoft.com/office/drawing/2014/main" id="{1F82C2C7-B1E1-349B-8A60-98BA7B9751DE}"/>
              </a:ext>
            </a:extLst>
          </p:cNvPr>
          <p:cNvSpPr txBox="1"/>
          <p:nvPr/>
        </p:nvSpPr>
        <p:spPr>
          <a:xfrm>
            <a:off x="6357670" y="4713902"/>
            <a:ext cx="868529" cy="430887"/>
          </a:xfrm>
          <a:prstGeom prst="rect">
            <a:avLst/>
          </a:prstGeom>
          <a:noFill/>
        </p:spPr>
        <p:txBody>
          <a:bodyPr wrap="square" rtlCol="0">
            <a:spAutoFit/>
          </a:bodyPr>
          <a:lstStyle/>
          <a:p>
            <a:r>
              <a:rPr lang="en-GB" sz="1050" dirty="0">
                <a:latin typeface="Montserrat" panose="00000500000000000000" pitchFamily="2" charset="0"/>
              </a:rPr>
              <a:t>Clear point</a:t>
            </a:r>
            <a:endParaRPr lang="en-IN" sz="1050" dirty="0">
              <a:latin typeface="Montserrat" panose="00000500000000000000" pitchFamily="2" charset="0"/>
            </a:endParaRPr>
          </a:p>
        </p:txBody>
      </p:sp>
      <p:pic>
        <p:nvPicPr>
          <p:cNvPr id="25" name="Graphic 24">
            <a:extLst>
              <a:ext uri="{FF2B5EF4-FFF2-40B4-BE49-F238E27FC236}">
                <a16:creationId xmlns:a16="http://schemas.microsoft.com/office/drawing/2014/main" id="{A8234332-A028-18C8-13FD-D9808639A4F2}"/>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947229" y="4413241"/>
            <a:ext cx="1032208" cy="1032208"/>
          </a:xfrm>
          <a:prstGeom prst="rect">
            <a:avLst/>
          </a:prstGeom>
        </p:spPr>
      </p:pic>
      <p:sp>
        <p:nvSpPr>
          <p:cNvPr id="28" name="TextBox 27">
            <a:extLst>
              <a:ext uri="{FF2B5EF4-FFF2-40B4-BE49-F238E27FC236}">
                <a16:creationId xmlns:a16="http://schemas.microsoft.com/office/drawing/2014/main" id="{A94A47C2-A70B-33CC-9493-E9D438EB48A2}"/>
              </a:ext>
            </a:extLst>
          </p:cNvPr>
          <p:cNvSpPr txBox="1"/>
          <p:nvPr/>
        </p:nvSpPr>
        <p:spPr>
          <a:xfrm>
            <a:off x="753237" y="5708994"/>
            <a:ext cx="7349363" cy="615553"/>
          </a:xfrm>
          <a:prstGeom prst="rect">
            <a:avLst/>
          </a:prstGeom>
          <a:noFill/>
        </p:spPr>
        <p:txBody>
          <a:bodyPr wrap="square" rtlCol="0">
            <a:spAutoFit/>
          </a:bodyPr>
          <a:lstStyle/>
          <a:p>
            <a:r>
              <a:rPr lang="en-GB" sz="1700" dirty="0">
                <a:latin typeface="Montserrat" panose="00000500000000000000" pitchFamily="2" charset="0"/>
              </a:rPr>
              <a:t>These slides work well for walkthroughs, internal updates, or in-depth solution overviews. When clarity matters the most.</a:t>
            </a:r>
            <a:endParaRPr lang="en-IN" sz="1700" dirty="0">
              <a:latin typeface="Montserrat" panose="00000500000000000000" pitchFamily="2" charset="0"/>
            </a:endParaRPr>
          </a:p>
        </p:txBody>
      </p:sp>
    </p:spTree>
    <p:extLst>
      <p:ext uri="{BB962C8B-B14F-4D97-AF65-F5344CB8AC3E}">
        <p14:creationId xmlns:p14="http://schemas.microsoft.com/office/powerpoint/2010/main" val="993888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25728D"/>
        </a:solidFill>
        <a:effectLst/>
      </p:bgPr>
    </p:bg>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092F161D-BBAA-4263-8D95-7FDFD3BE03E3}"/>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15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sp>
        <p:nvSpPr>
          <p:cNvPr id="6" name="TextBox 5">
            <a:extLst>
              <a:ext uri="{FF2B5EF4-FFF2-40B4-BE49-F238E27FC236}">
                <a16:creationId xmlns:a16="http://schemas.microsoft.com/office/drawing/2014/main" id="{44178BD9-0625-D703-EFA3-0ED2A0807487}"/>
              </a:ext>
            </a:extLst>
          </p:cNvPr>
          <p:cNvSpPr txBox="1"/>
          <p:nvPr/>
        </p:nvSpPr>
        <p:spPr>
          <a:xfrm>
            <a:off x="724614" y="585692"/>
            <a:ext cx="8155225" cy="584775"/>
          </a:xfrm>
          <a:prstGeom prst="rect">
            <a:avLst/>
          </a:prstGeom>
          <a:noFill/>
        </p:spPr>
        <p:txBody>
          <a:bodyPr wrap="square" rtlCol="0">
            <a:spAutoFit/>
          </a:bodyPr>
          <a:lstStyle/>
          <a:p>
            <a:r>
              <a:rPr lang="en-GB" sz="3200" dirty="0">
                <a:solidFill>
                  <a:schemeClr val="bg1"/>
                </a:solidFill>
                <a:latin typeface="Montserrat Bold" panose="00000800000000000000" pitchFamily="2" charset="0"/>
              </a:rPr>
              <a:t>Slide Option 01 (Dark)</a:t>
            </a:r>
          </a:p>
        </p:txBody>
      </p:sp>
      <p:sp>
        <p:nvSpPr>
          <p:cNvPr id="7" name="TextBox 6">
            <a:extLst>
              <a:ext uri="{FF2B5EF4-FFF2-40B4-BE49-F238E27FC236}">
                <a16:creationId xmlns:a16="http://schemas.microsoft.com/office/drawing/2014/main" id="{63E90CDC-A596-DE4B-338E-0B8278A659A2}"/>
              </a:ext>
            </a:extLst>
          </p:cNvPr>
          <p:cNvSpPr txBox="1"/>
          <p:nvPr/>
        </p:nvSpPr>
        <p:spPr>
          <a:xfrm>
            <a:off x="753237" y="1803499"/>
            <a:ext cx="5224869" cy="353943"/>
          </a:xfrm>
          <a:prstGeom prst="rect">
            <a:avLst/>
          </a:prstGeom>
          <a:noFill/>
        </p:spPr>
        <p:txBody>
          <a:bodyPr wrap="square" rtlCol="0">
            <a:spAutoFit/>
          </a:bodyPr>
          <a:lstStyle/>
          <a:p>
            <a:r>
              <a:rPr lang="en-GB" sz="1700" dirty="0">
                <a:solidFill>
                  <a:schemeClr val="bg1"/>
                </a:solidFill>
                <a:latin typeface="Montserrat Medium" panose="00000600000000000000" pitchFamily="2" charset="0"/>
              </a:rPr>
              <a:t>Optional subhead or summary to set context</a:t>
            </a:r>
            <a:endParaRPr lang="en-IN" sz="1700" dirty="0">
              <a:solidFill>
                <a:schemeClr val="bg1"/>
              </a:solidFill>
              <a:latin typeface="Montserrat Medium" panose="00000600000000000000" pitchFamily="2" charset="0"/>
            </a:endParaRPr>
          </a:p>
        </p:txBody>
      </p:sp>
      <p:sp>
        <p:nvSpPr>
          <p:cNvPr id="8" name="TextBox 7">
            <a:extLst>
              <a:ext uri="{FF2B5EF4-FFF2-40B4-BE49-F238E27FC236}">
                <a16:creationId xmlns:a16="http://schemas.microsoft.com/office/drawing/2014/main" id="{CACCAEBF-01C2-0DA9-2BB8-9709251C9CFB}"/>
              </a:ext>
            </a:extLst>
          </p:cNvPr>
          <p:cNvSpPr txBox="1"/>
          <p:nvPr/>
        </p:nvSpPr>
        <p:spPr>
          <a:xfrm>
            <a:off x="753237" y="2348769"/>
            <a:ext cx="5224869" cy="1138773"/>
          </a:xfrm>
          <a:prstGeom prst="rect">
            <a:avLst/>
          </a:prstGeom>
          <a:noFill/>
        </p:spPr>
        <p:txBody>
          <a:bodyPr wrap="square" rtlCol="0">
            <a:spAutoFit/>
          </a:bodyPr>
          <a:lstStyle/>
          <a:p>
            <a:r>
              <a:rPr lang="en-GB" sz="1700" dirty="0">
                <a:solidFill>
                  <a:schemeClr val="bg1"/>
                </a:solidFill>
                <a:latin typeface="Montserrat" panose="00000500000000000000" pitchFamily="2" charset="0"/>
              </a:rPr>
              <a:t>This one’s for when you need to explain something in detail — just clear, structured content. Break it up with headers and icons for highlights so it’s easy to scan.</a:t>
            </a:r>
            <a:endParaRPr lang="en-IN" sz="1700" dirty="0">
              <a:solidFill>
                <a:schemeClr val="bg1"/>
              </a:solidFill>
              <a:latin typeface="Montserrat" panose="00000500000000000000" pitchFamily="2" charset="0"/>
            </a:endParaRPr>
          </a:p>
        </p:txBody>
      </p:sp>
      <p:sp>
        <p:nvSpPr>
          <p:cNvPr id="9" name="TextBox 8">
            <a:extLst>
              <a:ext uri="{FF2B5EF4-FFF2-40B4-BE49-F238E27FC236}">
                <a16:creationId xmlns:a16="http://schemas.microsoft.com/office/drawing/2014/main" id="{007B30B8-DC8F-A40F-E1C8-89ADB716C73C}"/>
              </a:ext>
            </a:extLst>
          </p:cNvPr>
          <p:cNvSpPr txBox="1"/>
          <p:nvPr/>
        </p:nvSpPr>
        <p:spPr>
          <a:xfrm>
            <a:off x="753237" y="3618781"/>
            <a:ext cx="5224869" cy="353943"/>
          </a:xfrm>
          <a:prstGeom prst="rect">
            <a:avLst/>
          </a:prstGeom>
          <a:noFill/>
        </p:spPr>
        <p:txBody>
          <a:bodyPr wrap="square" rtlCol="0">
            <a:spAutoFit/>
          </a:bodyPr>
          <a:lstStyle/>
          <a:p>
            <a:r>
              <a:rPr lang="en-GB" sz="1700" dirty="0">
                <a:solidFill>
                  <a:schemeClr val="bg1"/>
                </a:solidFill>
                <a:latin typeface="Montserrat Medium" panose="00000600000000000000" pitchFamily="2" charset="0"/>
              </a:rPr>
              <a:t>Subheading goes here</a:t>
            </a:r>
            <a:endParaRPr lang="en-IN" sz="1700" dirty="0">
              <a:solidFill>
                <a:schemeClr val="bg1"/>
              </a:solidFill>
              <a:latin typeface="Montserrat Medium" panose="00000600000000000000" pitchFamily="2" charset="0"/>
            </a:endParaRPr>
          </a:p>
        </p:txBody>
      </p:sp>
      <p:sp>
        <p:nvSpPr>
          <p:cNvPr id="10" name="TextBox 9">
            <a:extLst>
              <a:ext uri="{FF2B5EF4-FFF2-40B4-BE49-F238E27FC236}">
                <a16:creationId xmlns:a16="http://schemas.microsoft.com/office/drawing/2014/main" id="{45CFA305-1692-F3A4-20D1-FF2107D95492}"/>
              </a:ext>
            </a:extLst>
          </p:cNvPr>
          <p:cNvSpPr txBox="1"/>
          <p:nvPr/>
        </p:nvSpPr>
        <p:spPr>
          <a:xfrm>
            <a:off x="753237" y="3972724"/>
            <a:ext cx="5978107" cy="353943"/>
          </a:xfrm>
          <a:prstGeom prst="rect">
            <a:avLst/>
          </a:prstGeom>
          <a:noFill/>
        </p:spPr>
        <p:txBody>
          <a:bodyPr wrap="square" rtlCol="0">
            <a:spAutoFit/>
          </a:bodyPr>
          <a:lstStyle/>
          <a:p>
            <a:r>
              <a:rPr lang="en-GB" sz="1700" dirty="0">
                <a:solidFill>
                  <a:schemeClr val="bg1"/>
                </a:solidFill>
                <a:latin typeface="Montserrat" panose="00000500000000000000" pitchFamily="2" charset="0"/>
              </a:rPr>
              <a:t>Call out takeaways or key points to avoid walls of text:</a:t>
            </a:r>
            <a:endParaRPr lang="en-IN" sz="1700" dirty="0">
              <a:solidFill>
                <a:schemeClr val="bg1"/>
              </a:solidFill>
              <a:latin typeface="Montserrat" panose="00000500000000000000" pitchFamily="2" charset="0"/>
            </a:endParaRPr>
          </a:p>
        </p:txBody>
      </p:sp>
      <p:sp>
        <p:nvSpPr>
          <p:cNvPr id="11" name="TextBox 10">
            <a:extLst>
              <a:ext uri="{FF2B5EF4-FFF2-40B4-BE49-F238E27FC236}">
                <a16:creationId xmlns:a16="http://schemas.microsoft.com/office/drawing/2014/main" id="{AE77A01E-F423-A32D-E8E3-DDE2A77B4AB8}"/>
              </a:ext>
            </a:extLst>
          </p:cNvPr>
          <p:cNvSpPr txBox="1"/>
          <p:nvPr/>
        </p:nvSpPr>
        <p:spPr>
          <a:xfrm>
            <a:off x="753238" y="4636958"/>
            <a:ext cx="256054" cy="584775"/>
          </a:xfrm>
          <a:prstGeom prst="rect">
            <a:avLst/>
          </a:prstGeom>
          <a:noFill/>
        </p:spPr>
        <p:txBody>
          <a:bodyPr wrap="square" rtlCol="0">
            <a:spAutoFit/>
          </a:bodyPr>
          <a:lstStyle/>
          <a:p>
            <a:r>
              <a:rPr lang="en-GB" sz="3200" dirty="0">
                <a:solidFill>
                  <a:schemeClr val="bg1"/>
                </a:solidFill>
                <a:latin typeface="Montserrat Bold" panose="00000800000000000000" pitchFamily="2" charset="0"/>
              </a:rPr>
              <a:t>1</a:t>
            </a:r>
            <a:endParaRPr lang="en-IN" sz="3200" dirty="0">
              <a:solidFill>
                <a:schemeClr val="bg1"/>
              </a:solidFill>
              <a:latin typeface="Montserrat Bold" panose="00000800000000000000" pitchFamily="2" charset="0"/>
            </a:endParaRPr>
          </a:p>
        </p:txBody>
      </p:sp>
      <p:sp>
        <p:nvSpPr>
          <p:cNvPr id="12" name="TextBox 11">
            <a:extLst>
              <a:ext uri="{FF2B5EF4-FFF2-40B4-BE49-F238E27FC236}">
                <a16:creationId xmlns:a16="http://schemas.microsoft.com/office/drawing/2014/main" id="{DE3FF1BE-4454-3537-4DF7-9F7EA5431523}"/>
              </a:ext>
            </a:extLst>
          </p:cNvPr>
          <p:cNvSpPr txBox="1"/>
          <p:nvPr/>
        </p:nvSpPr>
        <p:spPr>
          <a:xfrm>
            <a:off x="1009292" y="4713902"/>
            <a:ext cx="868529" cy="430887"/>
          </a:xfrm>
          <a:prstGeom prst="rect">
            <a:avLst/>
          </a:prstGeom>
          <a:noFill/>
        </p:spPr>
        <p:txBody>
          <a:bodyPr wrap="square" rtlCol="0">
            <a:spAutoFit/>
          </a:bodyPr>
          <a:lstStyle/>
          <a:p>
            <a:r>
              <a:rPr lang="en-GB" sz="1050" dirty="0">
                <a:solidFill>
                  <a:schemeClr val="bg1"/>
                </a:solidFill>
                <a:latin typeface="Montserrat" panose="00000500000000000000" pitchFamily="2" charset="0"/>
              </a:rPr>
              <a:t>Clear point</a:t>
            </a:r>
            <a:endParaRPr lang="en-IN" sz="1050" dirty="0">
              <a:solidFill>
                <a:schemeClr val="bg1"/>
              </a:solidFill>
              <a:latin typeface="Montserrat" panose="00000500000000000000" pitchFamily="2" charset="0"/>
            </a:endParaRPr>
          </a:p>
        </p:txBody>
      </p:sp>
      <p:pic>
        <p:nvPicPr>
          <p:cNvPr id="13" name="Graphic 12">
            <a:extLst>
              <a:ext uri="{FF2B5EF4-FFF2-40B4-BE49-F238E27FC236}">
                <a16:creationId xmlns:a16="http://schemas.microsoft.com/office/drawing/2014/main" id="{B1B53B86-A45E-E474-16DD-2C94A5A798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8851" y="4413241"/>
            <a:ext cx="1032208" cy="1032208"/>
          </a:xfrm>
          <a:prstGeom prst="rect">
            <a:avLst/>
          </a:prstGeom>
        </p:spPr>
      </p:pic>
      <p:sp>
        <p:nvSpPr>
          <p:cNvPr id="14" name="TextBox 13">
            <a:extLst>
              <a:ext uri="{FF2B5EF4-FFF2-40B4-BE49-F238E27FC236}">
                <a16:creationId xmlns:a16="http://schemas.microsoft.com/office/drawing/2014/main" id="{E75582B1-27E9-0C1A-3003-3569A7F94C30}"/>
              </a:ext>
            </a:extLst>
          </p:cNvPr>
          <p:cNvSpPr txBox="1"/>
          <p:nvPr/>
        </p:nvSpPr>
        <p:spPr>
          <a:xfrm>
            <a:off x="3382830" y="4636958"/>
            <a:ext cx="256054" cy="584775"/>
          </a:xfrm>
          <a:prstGeom prst="rect">
            <a:avLst/>
          </a:prstGeom>
          <a:noFill/>
        </p:spPr>
        <p:txBody>
          <a:bodyPr wrap="square" rtlCol="0">
            <a:spAutoFit/>
          </a:bodyPr>
          <a:lstStyle/>
          <a:p>
            <a:r>
              <a:rPr lang="en-GB" sz="3200" dirty="0">
                <a:solidFill>
                  <a:schemeClr val="bg1"/>
                </a:solidFill>
                <a:latin typeface="Montserrat Bold" panose="00000800000000000000" pitchFamily="2" charset="0"/>
              </a:rPr>
              <a:t>2</a:t>
            </a:r>
            <a:endParaRPr lang="en-IN" sz="3200" dirty="0">
              <a:solidFill>
                <a:schemeClr val="bg1"/>
              </a:solidFill>
              <a:latin typeface="Montserrat Bold" panose="00000800000000000000" pitchFamily="2" charset="0"/>
            </a:endParaRPr>
          </a:p>
        </p:txBody>
      </p:sp>
      <p:sp>
        <p:nvSpPr>
          <p:cNvPr id="15" name="TextBox 14">
            <a:extLst>
              <a:ext uri="{FF2B5EF4-FFF2-40B4-BE49-F238E27FC236}">
                <a16:creationId xmlns:a16="http://schemas.microsoft.com/office/drawing/2014/main" id="{97A6FD8B-CBB7-552C-75C2-EBB6D8909C58}"/>
              </a:ext>
            </a:extLst>
          </p:cNvPr>
          <p:cNvSpPr txBox="1"/>
          <p:nvPr/>
        </p:nvSpPr>
        <p:spPr>
          <a:xfrm>
            <a:off x="3683481" y="4713902"/>
            <a:ext cx="868529" cy="430887"/>
          </a:xfrm>
          <a:prstGeom prst="rect">
            <a:avLst/>
          </a:prstGeom>
          <a:noFill/>
        </p:spPr>
        <p:txBody>
          <a:bodyPr wrap="square" rtlCol="0">
            <a:spAutoFit/>
          </a:bodyPr>
          <a:lstStyle/>
          <a:p>
            <a:r>
              <a:rPr lang="en-GB" sz="1050" dirty="0">
                <a:solidFill>
                  <a:schemeClr val="bg1"/>
                </a:solidFill>
                <a:latin typeface="Montserrat" panose="00000500000000000000" pitchFamily="2" charset="0"/>
              </a:rPr>
              <a:t>Clear point</a:t>
            </a:r>
            <a:endParaRPr lang="en-IN" sz="1050" dirty="0">
              <a:solidFill>
                <a:schemeClr val="bg1"/>
              </a:solidFill>
              <a:latin typeface="Montserrat" panose="00000500000000000000" pitchFamily="2" charset="0"/>
            </a:endParaRPr>
          </a:p>
        </p:txBody>
      </p:sp>
      <p:pic>
        <p:nvPicPr>
          <p:cNvPr id="16" name="Graphic 21">
            <a:extLst>
              <a:ext uri="{FF2B5EF4-FFF2-40B4-BE49-F238E27FC236}">
                <a16:creationId xmlns:a16="http://schemas.microsoft.com/office/drawing/2014/main" id="{B94F8A51-6900-A821-962D-601EC8B16F5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273040" y="4413241"/>
            <a:ext cx="1032208" cy="1032208"/>
          </a:xfrm>
          <a:prstGeom prst="rect">
            <a:avLst/>
          </a:prstGeom>
        </p:spPr>
      </p:pic>
      <p:sp>
        <p:nvSpPr>
          <p:cNvPr id="17" name="TextBox 16">
            <a:extLst>
              <a:ext uri="{FF2B5EF4-FFF2-40B4-BE49-F238E27FC236}">
                <a16:creationId xmlns:a16="http://schemas.microsoft.com/office/drawing/2014/main" id="{818AD4E6-C13C-DEE1-3DFE-98B73E4F1DCC}"/>
              </a:ext>
            </a:extLst>
          </p:cNvPr>
          <p:cNvSpPr txBox="1"/>
          <p:nvPr/>
        </p:nvSpPr>
        <p:spPr>
          <a:xfrm>
            <a:off x="6057019" y="4636958"/>
            <a:ext cx="256054" cy="584775"/>
          </a:xfrm>
          <a:prstGeom prst="rect">
            <a:avLst/>
          </a:prstGeom>
          <a:noFill/>
        </p:spPr>
        <p:txBody>
          <a:bodyPr wrap="square" rtlCol="0">
            <a:spAutoFit/>
          </a:bodyPr>
          <a:lstStyle/>
          <a:p>
            <a:r>
              <a:rPr lang="en-GB" sz="3200" dirty="0">
                <a:solidFill>
                  <a:schemeClr val="bg1"/>
                </a:solidFill>
                <a:latin typeface="Montserrat Bold" panose="00000800000000000000" pitchFamily="2" charset="0"/>
              </a:rPr>
              <a:t>3</a:t>
            </a:r>
            <a:endParaRPr lang="en-IN" sz="3200" dirty="0">
              <a:solidFill>
                <a:schemeClr val="bg1"/>
              </a:solidFill>
              <a:latin typeface="Montserrat Bold" panose="00000800000000000000" pitchFamily="2" charset="0"/>
            </a:endParaRPr>
          </a:p>
        </p:txBody>
      </p:sp>
      <p:sp>
        <p:nvSpPr>
          <p:cNvPr id="18" name="TextBox 17">
            <a:extLst>
              <a:ext uri="{FF2B5EF4-FFF2-40B4-BE49-F238E27FC236}">
                <a16:creationId xmlns:a16="http://schemas.microsoft.com/office/drawing/2014/main" id="{DD332014-92BB-A9F6-E35B-FFD79C63D65C}"/>
              </a:ext>
            </a:extLst>
          </p:cNvPr>
          <p:cNvSpPr txBox="1"/>
          <p:nvPr/>
        </p:nvSpPr>
        <p:spPr>
          <a:xfrm>
            <a:off x="6357670" y="4713902"/>
            <a:ext cx="868529" cy="430887"/>
          </a:xfrm>
          <a:prstGeom prst="rect">
            <a:avLst/>
          </a:prstGeom>
          <a:noFill/>
        </p:spPr>
        <p:txBody>
          <a:bodyPr wrap="square" rtlCol="0">
            <a:spAutoFit/>
          </a:bodyPr>
          <a:lstStyle/>
          <a:p>
            <a:r>
              <a:rPr lang="en-GB" sz="1050" dirty="0">
                <a:solidFill>
                  <a:schemeClr val="bg1"/>
                </a:solidFill>
                <a:latin typeface="Montserrat" panose="00000500000000000000" pitchFamily="2" charset="0"/>
              </a:rPr>
              <a:t>Clear point</a:t>
            </a:r>
            <a:endParaRPr lang="en-IN" sz="1050" dirty="0">
              <a:solidFill>
                <a:schemeClr val="bg1"/>
              </a:solidFill>
              <a:latin typeface="Montserrat" panose="00000500000000000000" pitchFamily="2" charset="0"/>
            </a:endParaRPr>
          </a:p>
        </p:txBody>
      </p:sp>
      <p:pic>
        <p:nvPicPr>
          <p:cNvPr id="19" name="Graphic 24">
            <a:extLst>
              <a:ext uri="{FF2B5EF4-FFF2-40B4-BE49-F238E27FC236}">
                <a16:creationId xmlns:a16="http://schemas.microsoft.com/office/drawing/2014/main" id="{F58F7A6F-7A38-8A6C-CE45-DEE1412945B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947229" y="4413241"/>
            <a:ext cx="1032208" cy="1032208"/>
          </a:xfrm>
          <a:prstGeom prst="rect">
            <a:avLst/>
          </a:prstGeom>
        </p:spPr>
      </p:pic>
      <p:sp>
        <p:nvSpPr>
          <p:cNvPr id="20" name="TextBox 19">
            <a:extLst>
              <a:ext uri="{FF2B5EF4-FFF2-40B4-BE49-F238E27FC236}">
                <a16:creationId xmlns:a16="http://schemas.microsoft.com/office/drawing/2014/main" id="{A4DADFDF-66A7-A2D9-B955-FD7C8FD1828F}"/>
              </a:ext>
            </a:extLst>
          </p:cNvPr>
          <p:cNvSpPr txBox="1"/>
          <p:nvPr/>
        </p:nvSpPr>
        <p:spPr>
          <a:xfrm>
            <a:off x="753237" y="5708994"/>
            <a:ext cx="7349363" cy="615553"/>
          </a:xfrm>
          <a:prstGeom prst="rect">
            <a:avLst/>
          </a:prstGeom>
          <a:noFill/>
        </p:spPr>
        <p:txBody>
          <a:bodyPr wrap="square" rtlCol="0">
            <a:spAutoFit/>
          </a:bodyPr>
          <a:lstStyle/>
          <a:p>
            <a:r>
              <a:rPr lang="en-GB" sz="1700" dirty="0">
                <a:solidFill>
                  <a:schemeClr val="bg1"/>
                </a:solidFill>
                <a:latin typeface="Montserrat" panose="00000500000000000000" pitchFamily="2" charset="0"/>
              </a:rPr>
              <a:t>These slides work well for walkthroughs, internal updates, or in-depth solution overviews. When clarity matters the most.</a:t>
            </a:r>
            <a:endParaRPr lang="en-IN" sz="1700" dirty="0">
              <a:solidFill>
                <a:schemeClr val="bg1"/>
              </a:solidFill>
              <a:latin typeface="Montserrat" panose="00000500000000000000" pitchFamily="2" charset="0"/>
            </a:endParaRPr>
          </a:p>
        </p:txBody>
      </p:sp>
      <p:sp>
        <p:nvSpPr>
          <p:cNvPr id="2" name="Freeform 8">
            <a:extLst>
              <a:ext uri="{FF2B5EF4-FFF2-40B4-BE49-F238E27FC236}">
                <a16:creationId xmlns:a16="http://schemas.microsoft.com/office/drawing/2014/main" id="{7A262F5A-60D3-2286-8D63-F0A613EC9230}"/>
              </a:ext>
            </a:extLst>
          </p:cNvPr>
          <p:cNvSpPr>
            <a:spLocks noGrp="1" noRot="1" noMove="1" noResize="1" noEditPoints="1" noAdjustHandles="1" noChangeArrowheads="1" noChangeShapeType="1"/>
          </p:cNvSpPr>
          <p:nvPr/>
        </p:nvSpPr>
        <p:spPr>
          <a:xfrm>
            <a:off x="9389532" y="1"/>
            <a:ext cx="2802467" cy="3972724"/>
          </a:xfrm>
          <a:custGeom>
            <a:avLst/>
            <a:gdLst/>
            <a:ahLst/>
            <a:cxnLst/>
            <a:rect l="l" t="t" r="r" b="b"/>
            <a:pathLst>
              <a:path w="4183809" h="5948858">
                <a:moveTo>
                  <a:pt x="0" y="0"/>
                </a:moveTo>
                <a:lnTo>
                  <a:pt x="4183809" y="0"/>
                </a:lnTo>
                <a:lnTo>
                  <a:pt x="4183809" y="5948858"/>
                </a:lnTo>
                <a:lnTo>
                  <a:pt x="0" y="5948858"/>
                </a:lnTo>
                <a:lnTo>
                  <a:pt x="0" y="0"/>
                </a:lnTo>
                <a:close/>
              </a:path>
            </a:pathLst>
          </a:custGeom>
          <a:blipFill>
            <a:blip r:embed="rId8">
              <a:extLst>
                <a:ext uri="{96DAC541-7B7A-43D3-8B79-37D633B846F1}">
                  <asvg:svgBlip xmlns:asvg="http://schemas.microsoft.com/office/drawing/2016/SVG/main" r:embed="rId9"/>
                </a:ext>
              </a:extLst>
            </a:blip>
            <a:stretch>
              <a:fillRect l="-50" r="-50"/>
            </a:stretch>
          </a:blipFill>
        </p:spPr>
        <p:txBody>
          <a:bodyPr/>
          <a:lstStyle/>
          <a:p>
            <a:endParaRPr lang="en-IN" dirty="0"/>
          </a:p>
        </p:txBody>
      </p:sp>
    </p:spTree>
    <p:extLst>
      <p:ext uri="{BB962C8B-B14F-4D97-AF65-F5344CB8AC3E}">
        <p14:creationId xmlns:p14="http://schemas.microsoft.com/office/powerpoint/2010/main" val="1945515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8ABBF-A93C-62FD-2B28-35960437C471}"/>
            </a:ext>
          </a:extLst>
        </p:cNvPr>
        <p:cNvGrpSpPr/>
        <p:nvPr/>
      </p:nvGrpSpPr>
      <p:grpSpPr>
        <a:xfrm>
          <a:off x="0" y="0"/>
          <a:ext cx="0" cy="0"/>
          <a:chOff x="0" y="0"/>
          <a:chExt cx="0" cy="0"/>
        </a:xfrm>
      </p:grpSpPr>
      <p:sp>
        <p:nvSpPr>
          <p:cNvPr id="2" name="Freeform 5">
            <a:extLst>
              <a:ext uri="{FF2B5EF4-FFF2-40B4-BE49-F238E27FC236}">
                <a16:creationId xmlns:a16="http://schemas.microsoft.com/office/drawing/2014/main" id="{FFF2CB28-8255-9696-1030-4A75C9946264}"/>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50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sp>
        <p:nvSpPr>
          <p:cNvPr id="11" name="TextBox 10">
            <a:extLst>
              <a:ext uri="{FF2B5EF4-FFF2-40B4-BE49-F238E27FC236}">
                <a16:creationId xmlns:a16="http://schemas.microsoft.com/office/drawing/2014/main" id="{C7CF38CF-0C8E-F505-5B12-BBA0971D47F2}"/>
              </a:ext>
            </a:extLst>
          </p:cNvPr>
          <p:cNvSpPr txBox="1"/>
          <p:nvPr/>
        </p:nvSpPr>
        <p:spPr>
          <a:xfrm>
            <a:off x="724615" y="585692"/>
            <a:ext cx="6935642" cy="584775"/>
          </a:xfrm>
          <a:prstGeom prst="rect">
            <a:avLst/>
          </a:prstGeom>
          <a:noFill/>
        </p:spPr>
        <p:txBody>
          <a:bodyPr wrap="square" rtlCol="0">
            <a:spAutoFit/>
          </a:bodyPr>
          <a:lstStyle/>
          <a:p>
            <a:r>
              <a:rPr lang="en-GB" sz="3200" dirty="0">
                <a:solidFill>
                  <a:srgbClr val="00B286"/>
                </a:solidFill>
                <a:latin typeface="Montserrat Bold" panose="00000800000000000000" pitchFamily="2" charset="0"/>
              </a:rPr>
              <a:t>Slide Option 02</a:t>
            </a:r>
          </a:p>
        </p:txBody>
      </p:sp>
      <p:sp>
        <p:nvSpPr>
          <p:cNvPr id="13" name="TextBox 12">
            <a:extLst>
              <a:ext uri="{FF2B5EF4-FFF2-40B4-BE49-F238E27FC236}">
                <a16:creationId xmlns:a16="http://schemas.microsoft.com/office/drawing/2014/main" id="{6FD40D26-B315-F8FD-3E91-8273CD3F8E61}"/>
              </a:ext>
            </a:extLst>
          </p:cNvPr>
          <p:cNvSpPr txBox="1"/>
          <p:nvPr/>
        </p:nvSpPr>
        <p:spPr>
          <a:xfrm>
            <a:off x="753237" y="1845220"/>
            <a:ext cx="5604433" cy="1138773"/>
          </a:xfrm>
          <a:prstGeom prst="rect">
            <a:avLst/>
          </a:prstGeom>
          <a:noFill/>
        </p:spPr>
        <p:txBody>
          <a:bodyPr wrap="square" rtlCol="0">
            <a:spAutoFit/>
          </a:bodyPr>
          <a:lstStyle/>
          <a:p>
            <a:r>
              <a:rPr lang="en-GB" sz="1700" dirty="0">
                <a:latin typeface="Montserrat" panose="00000500000000000000" pitchFamily="2" charset="0"/>
              </a:rPr>
              <a:t>Use this layout when illustrations help bring your content to life — whether you’re explaining a process, idea, or concept visually. Keep it clean and aligned with the overall style.</a:t>
            </a:r>
            <a:endParaRPr lang="en-IN" sz="1700" dirty="0">
              <a:latin typeface="Montserrat" panose="00000500000000000000" pitchFamily="2" charset="0"/>
            </a:endParaRPr>
          </a:p>
        </p:txBody>
      </p:sp>
      <p:pic>
        <p:nvPicPr>
          <p:cNvPr id="7" name="Graphic 6">
            <a:extLst>
              <a:ext uri="{FF2B5EF4-FFF2-40B4-BE49-F238E27FC236}">
                <a16:creationId xmlns:a16="http://schemas.microsoft.com/office/drawing/2014/main" id="{8984CCC9-225D-EF6E-E82D-134BAB34F2CF}"/>
              </a:ext>
            </a:extLst>
          </p:cNvPr>
          <p:cNvPicPr>
            <a:picLocks noChangeAspect="1"/>
          </p:cNvPicPr>
          <p:nvPr/>
        </p:nvPicPr>
        <p:blipFill>
          <a:blip r:embed="rId4">
            <a:extLst>
              <a:ext uri="{96DAC541-7B7A-43D3-8B79-37D633B846F1}">
                <asvg:svgBlip xmlns:asvg="http://schemas.microsoft.com/office/drawing/2016/SVG/main" r:embed="rId5"/>
              </a:ext>
            </a:extLst>
          </a:blip>
          <a:srcRect l="47291" t="20481" r="10209" b="8529"/>
          <a:stretch>
            <a:fillRect/>
          </a:stretch>
        </p:blipFill>
        <p:spPr>
          <a:xfrm>
            <a:off x="5765799" y="1397000"/>
            <a:ext cx="5181601" cy="4875308"/>
          </a:xfrm>
          <a:prstGeom prst="rect">
            <a:avLst/>
          </a:prstGeom>
        </p:spPr>
      </p:pic>
    </p:spTree>
    <p:extLst>
      <p:ext uri="{BB962C8B-B14F-4D97-AF65-F5344CB8AC3E}">
        <p14:creationId xmlns:p14="http://schemas.microsoft.com/office/powerpoint/2010/main" val="2239570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rgbClr val="25728D"/>
        </a:solidFill>
        <a:effectLst/>
      </p:bgPr>
    </p:bg>
    <p:spTree>
      <p:nvGrpSpPr>
        <p:cNvPr id="1" name="">
          <a:extLst>
            <a:ext uri="{FF2B5EF4-FFF2-40B4-BE49-F238E27FC236}">
              <a16:creationId xmlns:a16="http://schemas.microsoft.com/office/drawing/2014/main" id="{E2914567-3E34-A7A3-566B-B60328F06EC9}"/>
            </a:ext>
          </a:extLst>
        </p:cNvPr>
        <p:cNvGrpSpPr/>
        <p:nvPr/>
      </p:nvGrpSpPr>
      <p:grpSpPr>
        <a:xfrm>
          <a:off x="0" y="0"/>
          <a:ext cx="0" cy="0"/>
          <a:chOff x="0" y="0"/>
          <a:chExt cx="0" cy="0"/>
        </a:xfrm>
      </p:grpSpPr>
      <p:sp>
        <p:nvSpPr>
          <p:cNvPr id="4" name="Freeform 5">
            <a:extLst>
              <a:ext uri="{FF2B5EF4-FFF2-40B4-BE49-F238E27FC236}">
                <a16:creationId xmlns:a16="http://schemas.microsoft.com/office/drawing/2014/main" id="{8D01254C-E0D9-714D-911B-EB6C5BAB93C1}"/>
              </a:ext>
            </a:extLst>
          </p:cNvPr>
          <p:cNvSpPr/>
          <p:nvPr/>
        </p:nvSpPr>
        <p:spPr>
          <a:xfrm>
            <a:off x="4872197" y="2364493"/>
            <a:ext cx="2447607" cy="2129009"/>
          </a:xfrm>
          <a:custGeom>
            <a:avLst/>
            <a:gdLst/>
            <a:ahLst/>
            <a:cxnLst/>
            <a:rect l="l" t="t" r="r" b="b"/>
            <a:pathLst>
              <a:path w="3671411" h="3193513">
                <a:moveTo>
                  <a:pt x="0" y="0"/>
                </a:moveTo>
                <a:lnTo>
                  <a:pt x="3671412" y="0"/>
                </a:lnTo>
                <a:lnTo>
                  <a:pt x="3671412" y="3193513"/>
                </a:lnTo>
                <a:lnTo>
                  <a:pt x="0" y="3193513"/>
                </a:lnTo>
                <a:lnTo>
                  <a:pt x="0" y="0"/>
                </a:lnTo>
                <a:close/>
              </a:path>
            </a:pathLst>
          </a:custGeom>
          <a:blipFill dpi="0" rotWithShape="1">
            <a:blip r:embed="rId2">
              <a:alphaModFix amt="15000"/>
              <a:extLst>
                <a:ext uri="{96DAC541-7B7A-43D3-8B79-37D633B846F1}">
                  <asvg:svgBlip xmlns:asvg="http://schemas.microsoft.com/office/drawing/2016/SVG/main" r:embed="rId3"/>
                </a:ext>
              </a:extLst>
            </a:blip>
            <a:srcRect/>
            <a:stretch>
              <a:fillRect l="-352" r="-352"/>
            </a:stretch>
          </a:blipFill>
        </p:spPr>
        <p:txBody>
          <a:bodyPr/>
          <a:lstStyle/>
          <a:p>
            <a:pPr defTabSz="609630"/>
            <a:endParaRPr lang="en-IN" sz="1200">
              <a:solidFill>
                <a:prstClr val="black"/>
              </a:solidFill>
              <a:latin typeface="Calibri"/>
            </a:endParaRPr>
          </a:p>
        </p:txBody>
      </p:sp>
      <p:sp>
        <p:nvSpPr>
          <p:cNvPr id="11" name="TextBox 10">
            <a:extLst>
              <a:ext uri="{FF2B5EF4-FFF2-40B4-BE49-F238E27FC236}">
                <a16:creationId xmlns:a16="http://schemas.microsoft.com/office/drawing/2014/main" id="{2FF6459B-AF2A-3EEC-A6EA-DE6DA3DAC9BF}"/>
              </a:ext>
            </a:extLst>
          </p:cNvPr>
          <p:cNvSpPr txBox="1"/>
          <p:nvPr/>
        </p:nvSpPr>
        <p:spPr>
          <a:xfrm>
            <a:off x="724615" y="585692"/>
            <a:ext cx="6935642" cy="584775"/>
          </a:xfrm>
          <a:prstGeom prst="rect">
            <a:avLst/>
          </a:prstGeom>
          <a:noFill/>
        </p:spPr>
        <p:txBody>
          <a:bodyPr wrap="square" rtlCol="0">
            <a:spAutoFit/>
          </a:bodyPr>
          <a:lstStyle/>
          <a:p>
            <a:r>
              <a:rPr lang="en-GB" sz="3200" dirty="0">
                <a:solidFill>
                  <a:schemeClr val="bg1"/>
                </a:solidFill>
                <a:latin typeface="Montserrat Bold" panose="00000800000000000000" pitchFamily="2" charset="0"/>
              </a:rPr>
              <a:t>Slide Option 02 (Dark)</a:t>
            </a:r>
          </a:p>
        </p:txBody>
      </p:sp>
      <p:sp>
        <p:nvSpPr>
          <p:cNvPr id="13" name="TextBox 12">
            <a:extLst>
              <a:ext uri="{FF2B5EF4-FFF2-40B4-BE49-F238E27FC236}">
                <a16:creationId xmlns:a16="http://schemas.microsoft.com/office/drawing/2014/main" id="{F11032DE-750C-2ED1-0D93-C61C256AD4D8}"/>
              </a:ext>
            </a:extLst>
          </p:cNvPr>
          <p:cNvSpPr txBox="1"/>
          <p:nvPr/>
        </p:nvSpPr>
        <p:spPr>
          <a:xfrm>
            <a:off x="753237" y="1845220"/>
            <a:ext cx="5604433" cy="1138773"/>
          </a:xfrm>
          <a:prstGeom prst="rect">
            <a:avLst/>
          </a:prstGeom>
          <a:noFill/>
        </p:spPr>
        <p:txBody>
          <a:bodyPr wrap="square" rtlCol="0">
            <a:spAutoFit/>
          </a:bodyPr>
          <a:lstStyle/>
          <a:p>
            <a:r>
              <a:rPr lang="en-GB" sz="1700" dirty="0">
                <a:solidFill>
                  <a:schemeClr val="bg1"/>
                </a:solidFill>
                <a:latin typeface="Montserrat" panose="00000500000000000000" pitchFamily="2" charset="0"/>
              </a:rPr>
              <a:t>Use this layout when illustrations help bring your content to life — whether you’re explaining a process, idea, or concept visually. Keep it clean and aligned with the overall style.</a:t>
            </a:r>
            <a:endParaRPr lang="en-IN" sz="1700" dirty="0">
              <a:solidFill>
                <a:schemeClr val="bg1"/>
              </a:solidFill>
              <a:latin typeface="Montserrat" panose="00000500000000000000" pitchFamily="2" charset="0"/>
            </a:endParaRPr>
          </a:p>
        </p:txBody>
      </p:sp>
      <p:pic>
        <p:nvPicPr>
          <p:cNvPr id="7" name="Graphic 6">
            <a:extLst>
              <a:ext uri="{FF2B5EF4-FFF2-40B4-BE49-F238E27FC236}">
                <a16:creationId xmlns:a16="http://schemas.microsoft.com/office/drawing/2014/main" id="{EE5ABB61-7F8F-B5DB-B776-6C83683B7FF8}"/>
              </a:ext>
            </a:extLst>
          </p:cNvPr>
          <p:cNvPicPr>
            <a:picLocks noChangeAspect="1"/>
          </p:cNvPicPr>
          <p:nvPr/>
        </p:nvPicPr>
        <p:blipFill>
          <a:blip r:embed="rId4">
            <a:extLst>
              <a:ext uri="{96DAC541-7B7A-43D3-8B79-37D633B846F1}">
                <asvg:svgBlip xmlns:asvg="http://schemas.microsoft.com/office/drawing/2016/SVG/main" r:embed="rId5"/>
              </a:ext>
            </a:extLst>
          </a:blip>
          <a:srcRect l="47291" t="20481" r="10209" b="8529"/>
          <a:stretch>
            <a:fillRect/>
          </a:stretch>
        </p:blipFill>
        <p:spPr>
          <a:xfrm>
            <a:off x="5765799" y="1397000"/>
            <a:ext cx="5181601" cy="4875308"/>
          </a:xfrm>
          <a:prstGeom prst="rect">
            <a:avLst/>
          </a:prstGeom>
        </p:spPr>
      </p:pic>
      <p:sp>
        <p:nvSpPr>
          <p:cNvPr id="3" name="Freeform 8">
            <a:extLst>
              <a:ext uri="{FF2B5EF4-FFF2-40B4-BE49-F238E27FC236}">
                <a16:creationId xmlns:a16="http://schemas.microsoft.com/office/drawing/2014/main" id="{13B98090-CB73-7B42-72E9-857EC0364CB2}"/>
              </a:ext>
            </a:extLst>
          </p:cNvPr>
          <p:cNvSpPr>
            <a:spLocks noGrp="1" noRot="1" noMove="1" noResize="1" noEditPoints="1" noAdjustHandles="1" noChangeArrowheads="1" noChangeShapeType="1"/>
          </p:cNvSpPr>
          <p:nvPr/>
        </p:nvSpPr>
        <p:spPr>
          <a:xfrm rot="10800000">
            <a:off x="0" y="3708398"/>
            <a:ext cx="2225040" cy="3149597"/>
          </a:xfrm>
          <a:custGeom>
            <a:avLst/>
            <a:gdLst/>
            <a:ahLst/>
            <a:cxnLst/>
            <a:rect l="l" t="t" r="r" b="b"/>
            <a:pathLst>
              <a:path w="4183809" h="5948858">
                <a:moveTo>
                  <a:pt x="0" y="0"/>
                </a:moveTo>
                <a:lnTo>
                  <a:pt x="4183809" y="0"/>
                </a:lnTo>
                <a:lnTo>
                  <a:pt x="4183809" y="5948858"/>
                </a:lnTo>
                <a:lnTo>
                  <a:pt x="0" y="5948858"/>
                </a:lnTo>
                <a:lnTo>
                  <a:pt x="0" y="0"/>
                </a:lnTo>
                <a:close/>
              </a:path>
            </a:pathLst>
          </a:custGeom>
          <a:blipFill>
            <a:blip r:embed="rId6">
              <a:extLst>
                <a:ext uri="{96DAC541-7B7A-43D3-8B79-37D633B846F1}">
                  <asvg:svgBlip xmlns:asvg="http://schemas.microsoft.com/office/drawing/2016/SVG/main" r:embed="rId7"/>
                </a:ext>
              </a:extLst>
            </a:blip>
            <a:stretch>
              <a:fillRect l="-50" r="-50"/>
            </a:stretch>
          </a:blipFill>
        </p:spPr>
        <p:txBody>
          <a:bodyPr/>
          <a:lstStyle/>
          <a:p>
            <a:endParaRPr lang="en-IN"/>
          </a:p>
        </p:txBody>
      </p:sp>
    </p:spTree>
    <p:extLst>
      <p:ext uri="{BB962C8B-B14F-4D97-AF65-F5344CB8AC3E}">
        <p14:creationId xmlns:p14="http://schemas.microsoft.com/office/powerpoint/2010/main" val="873948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A8DBBA7E3794C4D9B78E79D46068A9A" ma:contentTypeVersion="18" ma:contentTypeDescription="Create a new document." ma:contentTypeScope="" ma:versionID="0a07874b5b060f747e4e4dcf654b13b1">
  <xsd:schema xmlns:xsd="http://www.w3.org/2001/XMLSchema" xmlns:xs="http://www.w3.org/2001/XMLSchema" xmlns:p="http://schemas.microsoft.com/office/2006/metadata/properties" xmlns:ns2="a774f07f-5707-4407-8c19-fffa012e4b81" xmlns:ns3="eef00032-916d-46e5-b063-c3cae2c59dbf" targetNamespace="http://schemas.microsoft.com/office/2006/metadata/properties" ma:root="true" ma:fieldsID="5036d1a6ae351709eb0e4a3d439b0521" ns2:_="" ns3:_="">
    <xsd:import namespace="a774f07f-5707-4407-8c19-fffa012e4b81"/>
    <xsd:import namespace="eef00032-916d-46e5-b063-c3cae2c59db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74f07f-5707-4407-8c19-fffa012e4b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007ed15-6bb7-4754-9944-bc2e838f9415"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f00032-916d-46e5-b063-c3cae2c59db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65c618f-7720-421b-9bb5-53a81a7a92a9}" ma:internalName="TaxCatchAll" ma:showField="CatchAllData" ma:web="eef00032-916d-46e5-b063-c3cae2c59d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774f07f-5707-4407-8c19-fffa012e4b81">
      <Terms xmlns="http://schemas.microsoft.com/office/infopath/2007/PartnerControls"/>
    </lcf76f155ced4ddcb4097134ff3c332f>
    <TaxCatchAll xmlns="eef00032-916d-46e5-b063-c3cae2c59dbf" xsi:nil="true"/>
  </documentManagement>
</p:properties>
</file>

<file path=customXml/itemProps1.xml><?xml version="1.0" encoding="utf-8"?>
<ds:datastoreItem xmlns:ds="http://schemas.openxmlformats.org/officeDocument/2006/customXml" ds:itemID="{7CD6E560-F230-4F54-A65D-E751D34589B6}"/>
</file>

<file path=customXml/itemProps2.xml><?xml version="1.0" encoding="utf-8"?>
<ds:datastoreItem xmlns:ds="http://schemas.openxmlformats.org/officeDocument/2006/customXml" ds:itemID="{73BF3A91-3791-47EC-B6A9-5298FC242B3F}"/>
</file>

<file path=customXml/itemProps3.xml><?xml version="1.0" encoding="utf-8"?>
<ds:datastoreItem xmlns:ds="http://schemas.openxmlformats.org/officeDocument/2006/customXml" ds:itemID="{8A923DED-1648-42C2-9528-32417F7EB949}"/>
</file>

<file path=docProps/app.xml><?xml version="1.0" encoding="utf-8"?>
<Properties xmlns="http://schemas.openxmlformats.org/officeDocument/2006/extended-properties" xmlns:vt="http://schemas.openxmlformats.org/officeDocument/2006/docPropsVTypes">
  <TotalTime>232</TotalTime>
  <Words>1208</Words>
  <Application>Microsoft Office PowerPoint</Application>
  <PresentationFormat>Widescreen</PresentationFormat>
  <Paragraphs>86</Paragraphs>
  <Slides>15</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15</vt:i4>
      </vt:variant>
    </vt:vector>
  </HeadingPairs>
  <TitlesOfParts>
    <vt:vector size="26" baseType="lpstr">
      <vt:lpstr>Aptos</vt:lpstr>
      <vt:lpstr>Aptos Display</vt:lpstr>
      <vt:lpstr>Arial</vt:lpstr>
      <vt:lpstr>Calibri</vt:lpstr>
      <vt:lpstr>Montserrat</vt:lpstr>
      <vt:lpstr>Montserrat Bold</vt:lpstr>
      <vt:lpstr>Montserrat Medium</vt:lpstr>
      <vt:lpstr>Montserrat Semi-Bold</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KV Prashanth Kumar</dc:creator>
  <cp:lastModifiedBy>Gowtham Murarisetty</cp:lastModifiedBy>
  <cp:revision>54</cp:revision>
  <dcterms:created xsi:type="dcterms:W3CDTF">2025-10-31T08:10:53Z</dcterms:created>
  <dcterms:modified xsi:type="dcterms:W3CDTF">2026-02-05T06:51:04Z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0x0101006A8DBBA7E3794C4D9B78E79D46068A9A</vt:lpwstr>
  </property>
</Properties>
</file>